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772" r:id="rId4"/>
    <p:sldMasterId id="2147483778" r:id="rId5"/>
    <p:sldMasterId id="2147483784" r:id="rId6"/>
    <p:sldMasterId id="2147483790" r:id="rId7"/>
    <p:sldMasterId id="2147483796" r:id="rId8"/>
  </p:sldMasterIdLst>
  <p:notesMasterIdLst>
    <p:notesMasterId r:id="rId32"/>
  </p:notesMasterIdLst>
  <p:sldIdLst>
    <p:sldId id="399" r:id="rId9"/>
    <p:sldId id="400" r:id="rId10"/>
    <p:sldId id="390" r:id="rId11"/>
    <p:sldId id="376" r:id="rId12"/>
    <p:sldId id="414" r:id="rId13"/>
    <p:sldId id="397" r:id="rId14"/>
    <p:sldId id="377" r:id="rId15"/>
    <p:sldId id="378" r:id="rId16"/>
    <p:sldId id="379" r:id="rId17"/>
    <p:sldId id="409" r:id="rId18"/>
    <p:sldId id="380" r:id="rId19"/>
    <p:sldId id="403" r:id="rId20"/>
    <p:sldId id="383" r:id="rId21"/>
    <p:sldId id="405" r:id="rId22"/>
    <p:sldId id="402" r:id="rId23"/>
    <p:sldId id="404" r:id="rId24"/>
    <p:sldId id="406" r:id="rId25"/>
    <p:sldId id="407" r:id="rId26"/>
    <p:sldId id="387" r:id="rId27"/>
    <p:sldId id="389" r:id="rId28"/>
    <p:sldId id="411" r:id="rId29"/>
    <p:sldId id="410" r:id="rId30"/>
    <p:sldId id="412" r:id="rId31"/>
  </p:sldIdLst>
  <p:sldSz cx="24384000" cy="13716000"/>
  <p:notesSz cx="6858000" cy="9144000"/>
  <p:defaultTextStyle>
    <a:lvl1pPr algn="ctr" defTabSz="825500">
      <a:defRPr sz="5000">
        <a:latin typeface="+mn-lt"/>
        <a:ea typeface="+mn-ea"/>
        <a:cs typeface="+mn-cs"/>
        <a:sym typeface="Helvetica Light"/>
      </a:defRPr>
    </a:lvl1pPr>
    <a:lvl2pPr indent="228600" algn="ctr" defTabSz="825500">
      <a:defRPr sz="5000">
        <a:latin typeface="+mn-lt"/>
        <a:ea typeface="+mn-ea"/>
        <a:cs typeface="+mn-cs"/>
        <a:sym typeface="Helvetica Light"/>
      </a:defRPr>
    </a:lvl2pPr>
    <a:lvl3pPr indent="457200" algn="ctr" defTabSz="825500">
      <a:defRPr sz="5000">
        <a:latin typeface="+mn-lt"/>
        <a:ea typeface="+mn-ea"/>
        <a:cs typeface="+mn-cs"/>
        <a:sym typeface="Helvetica Light"/>
      </a:defRPr>
    </a:lvl3pPr>
    <a:lvl4pPr indent="685800" algn="ctr" defTabSz="825500">
      <a:defRPr sz="5000">
        <a:latin typeface="+mn-lt"/>
        <a:ea typeface="+mn-ea"/>
        <a:cs typeface="+mn-cs"/>
        <a:sym typeface="Helvetica Light"/>
      </a:defRPr>
    </a:lvl4pPr>
    <a:lvl5pPr indent="914400" algn="ctr" defTabSz="825500">
      <a:defRPr sz="5000">
        <a:latin typeface="+mn-lt"/>
        <a:ea typeface="+mn-ea"/>
        <a:cs typeface="+mn-cs"/>
        <a:sym typeface="Helvetica Light"/>
      </a:defRPr>
    </a:lvl5pPr>
    <a:lvl6pPr indent="1143000" algn="ctr" defTabSz="825500">
      <a:defRPr sz="5000">
        <a:latin typeface="+mn-lt"/>
        <a:ea typeface="+mn-ea"/>
        <a:cs typeface="+mn-cs"/>
        <a:sym typeface="Helvetica Light"/>
      </a:defRPr>
    </a:lvl6pPr>
    <a:lvl7pPr indent="1371600" algn="ctr" defTabSz="825500">
      <a:defRPr sz="5000">
        <a:latin typeface="+mn-lt"/>
        <a:ea typeface="+mn-ea"/>
        <a:cs typeface="+mn-cs"/>
        <a:sym typeface="Helvetica Light"/>
      </a:defRPr>
    </a:lvl7pPr>
    <a:lvl8pPr indent="1600200" algn="ctr" defTabSz="825500">
      <a:defRPr sz="5000">
        <a:latin typeface="+mn-lt"/>
        <a:ea typeface="+mn-ea"/>
        <a:cs typeface="+mn-cs"/>
        <a:sym typeface="Helvetica Light"/>
      </a:defRPr>
    </a:lvl8pPr>
    <a:lvl9pPr indent="1828800" algn="ctr" defTabSz="825500">
      <a:defRPr sz="5000">
        <a:latin typeface="+mn-lt"/>
        <a:ea typeface="+mn-ea"/>
        <a:cs typeface="+mn-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C2D"/>
    <a:srgbClr val="2981C4"/>
    <a:srgbClr val="58595B"/>
    <a:srgbClr val="7F7F7F"/>
    <a:srgbClr val="51A1F9"/>
    <a:srgbClr val="FFFFFF"/>
    <a:srgbClr val="2981A9"/>
    <a:srgbClr val="BFBFBF"/>
    <a:srgbClr val="51A7F9"/>
    <a:srgbClr val="0D6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280" autoAdjust="0"/>
  </p:normalViewPr>
  <p:slideViewPr>
    <p:cSldViewPr snapToGrid="0" snapToObjects="1">
      <p:cViewPr varScale="1">
        <p:scale>
          <a:sx n="34" d="100"/>
          <a:sy n="34" d="100"/>
        </p:scale>
        <p:origin x="870" y="96"/>
      </p:cViewPr>
      <p:guideLst>
        <p:guide orient="horz" pos="4320"/>
        <p:guide pos="76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snapToGrid="0" snapToObjects="1">
      <p:cViewPr varScale="1">
        <p:scale>
          <a:sx n="77" d="100"/>
          <a:sy n="77" d="100"/>
        </p:scale>
        <p:origin x="39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3C16F-BD6F-452A-BFF4-0DD39D41E9E7}" type="doc">
      <dgm:prSet loTypeId="urn:microsoft.com/office/officeart/2005/8/layout/cycle1" loCatId="cycle" qsTypeId="urn:microsoft.com/office/officeart/2005/8/quickstyle/simple1" qsCatId="simple" csTypeId="urn:microsoft.com/office/officeart/2005/8/colors/accent0_1" csCatId="mainScheme" phldr="1"/>
      <dgm:spPr/>
      <dgm:t>
        <a:bodyPr/>
        <a:lstStyle/>
        <a:p>
          <a:endParaRPr lang="en-US"/>
        </a:p>
      </dgm:t>
    </dgm:pt>
    <dgm:pt modelId="{A6736C6A-2ECC-4E08-B5D4-E4028A891F8F}">
      <dgm:prSet phldrT="[Text]" custT="1"/>
      <dgm:spPr>
        <a:noFill/>
      </dgm:spPr>
      <dgm:t>
        <a:bodyPr/>
        <a:lstStyle/>
        <a:p>
          <a:r>
            <a:rPr lang="en-US" sz="4000" b="1" noProof="0" dirty="0">
              <a:solidFill>
                <a:srgbClr val="2981C4"/>
              </a:solidFill>
              <a:latin typeface="Montserrat Light" panose="00000400000000000000" pitchFamily="50" charset="0"/>
            </a:rPr>
            <a:t>Activity </a:t>
          </a:r>
          <a:r>
            <a:rPr lang="hu-HU" sz="4000" b="1" dirty="0">
              <a:solidFill>
                <a:srgbClr val="00B0F0"/>
              </a:solidFill>
              <a:latin typeface="Montserrat Light" panose="00000400000000000000" pitchFamily="50" charset="0"/>
            </a:rPr>
            <a:t>A</a:t>
          </a:r>
          <a:endParaRPr lang="en-US" sz="4000" b="1" dirty="0">
            <a:solidFill>
              <a:srgbClr val="00B0F0"/>
            </a:solidFill>
            <a:latin typeface="Montserrat Light" panose="00000400000000000000" pitchFamily="50" charset="0"/>
          </a:endParaRPr>
        </a:p>
      </dgm:t>
    </dgm:pt>
    <dgm:pt modelId="{807C88FF-75D6-48AC-8D6A-5DF90BAE4354}" type="parTrans" cxnId="{654527BF-39ED-4B58-B068-DF09F1E0AAB0}">
      <dgm:prSet/>
      <dgm:spPr/>
      <dgm:t>
        <a:bodyPr/>
        <a:lstStyle/>
        <a:p>
          <a:endParaRPr lang="en-US"/>
        </a:p>
      </dgm:t>
    </dgm:pt>
    <dgm:pt modelId="{E6D481E0-C532-4091-9335-E3E9B175A4C9}" type="sibTrans" cxnId="{654527BF-39ED-4B58-B068-DF09F1E0AAB0}">
      <dgm:prSet/>
      <dgm:spPr>
        <a:solidFill>
          <a:srgbClr val="D9D2CB"/>
        </a:solidFill>
        <a:ln>
          <a:noFill/>
        </a:ln>
      </dgm:spPr>
      <dgm:t>
        <a:bodyPr/>
        <a:lstStyle/>
        <a:p>
          <a:endParaRPr lang="en-US"/>
        </a:p>
      </dgm:t>
    </dgm:pt>
    <dgm:pt modelId="{CA1BE3B7-92B9-4E46-93AE-72E27A8375AB}">
      <dgm:prSet phldrT="[Text]" custT="1"/>
      <dgm:spPr>
        <a:noFill/>
      </dgm:spPr>
      <dgm:t>
        <a:bodyPr/>
        <a:lstStyle/>
        <a:p>
          <a:r>
            <a:rPr lang="en-US" sz="4000" b="1" noProof="0" dirty="0">
              <a:solidFill>
                <a:srgbClr val="2981C4"/>
              </a:solidFill>
              <a:latin typeface="Montserrat Light" panose="00000400000000000000" pitchFamily="50" charset="0"/>
            </a:rPr>
            <a:t>Activity </a:t>
          </a:r>
          <a:r>
            <a:rPr lang="hu-HU" sz="4000" b="1" dirty="0">
              <a:solidFill>
                <a:srgbClr val="2981C4"/>
              </a:solidFill>
              <a:latin typeface="Montserrat Light" panose="00000400000000000000" pitchFamily="50" charset="0"/>
            </a:rPr>
            <a:t>B</a:t>
          </a:r>
          <a:endParaRPr lang="en-US" sz="4000" b="1" dirty="0">
            <a:solidFill>
              <a:srgbClr val="2981C4"/>
            </a:solidFill>
            <a:latin typeface="Montserrat Light" panose="00000400000000000000" pitchFamily="50" charset="0"/>
          </a:endParaRPr>
        </a:p>
      </dgm:t>
    </dgm:pt>
    <dgm:pt modelId="{326667C6-35BC-4DD7-9424-D6DE44ECF2EE}" type="parTrans" cxnId="{0BCF589B-F4ED-4117-9246-D023B846CF1C}">
      <dgm:prSet/>
      <dgm:spPr/>
      <dgm:t>
        <a:bodyPr/>
        <a:lstStyle/>
        <a:p>
          <a:endParaRPr lang="en-US"/>
        </a:p>
      </dgm:t>
    </dgm:pt>
    <dgm:pt modelId="{64012135-104F-470D-97D0-F844046D1347}" type="sibTrans" cxnId="{0BCF589B-F4ED-4117-9246-D023B846CF1C}">
      <dgm:prSet/>
      <dgm:spPr>
        <a:solidFill>
          <a:srgbClr val="D9D2CB"/>
        </a:solidFill>
        <a:ln>
          <a:noFill/>
        </a:ln>
      </dgm:spPr>
      <dgm:t>
        <a:bodyPr/>
        <a:lstStyle/>
        <a:p>
          <a:endParaRPr lang="en-US"/>
        </a:p>
      </dgm:t>
    </dgm:pt>
    <dgm:pt modelId="{DB0D2256-6C41-4F5D-84BE-B5FAAD462EF9}">
      <dgm:prSet phldrT="[Text]" custT="1"/>
      <dgm:spPr>
        <a:noFill/>
      </dgm:spPr>
      <dgm:t>
        <a:bodyPr/>
        <a:lstStyle/>
        <a:p>
          <a:r>
            <a:rPr lang="en-US" sz="4000" b="1" noProof="0" dirty="0">
              <a:solidFill>
                <a:srgbClr val="2981C4"/>
              </a:solidFill>
              <a:latin typeface="Montserrat Light" panose="00000400000000000000" pitchFamily="50" charset="0"/>
            </a:rPr>
            <a:t>Activity</a:t>
          </a:r>
          <a:r>
            <a:rPr lang="hu-HU" sz="4000" b="1" dirty="0">
              <a:solidFill>
                <a:srgbClr val="2981C4"/>
              </a:solidFill>
              <a:latin typeface="Montserrat Light" panose="00000400000000000000" pitchFamily="50" charset="0"/>
            </a:rPr>
            <a:t> </a:t>
          </a:r>
          <a:r>
            <a:rPr lang="hu-HU" sz="4000" b="1" dirty="0">
              <a:solidFill>
                <a:srgbClr val="FFC000"/>
              </a:solidFill>
              <a:latin typeface="Montserrat Light" panose="00000400000000000000" pitchFamily="50" charset="0"/>
            </a:rPr>
            <a:t>C</a:t>
          </a:r>
          <a:endParaRPr lang="en-US" sz="4000" b="1" dirty="0">
            <a:solidFill>
              <a:srgbClr val="FFC000"/>
            </a:solidFill>
            <a:latin typeface="Montserrat Light" panose="00000400000000000000" pitchFamily="50" charset="0"/>
          </a:endParaRPr>
        </a:p>
      </dgm:t>
    </dgm:pt>
    <dgm:pt modelId="{DA49B157-7111-464D-B541-E2A8FE399951}" type="parTrans" cxnId="{524DCC17-9CC7-40EF-9574-0A45123688F0}">
      <dgm:prSet/>
      <dgm:spPr/>
      <dgm:t>
        <a:bodyPr/>
        <a:lstStyle/>
        <a:p>
          <a:endParaRPr lang="en-US"/>
        </a:p>
      </dgm:t>
    </dgm:pt>
    <dgm:pt modelId="{FFF665FB-5492-41B9-A55E-2E229F9C62E8}" type="sibTrans" cxnId="{524DCC17-9CC7-40EF-9574-0A45123688F0}">
      <dgm:prSet/>
      <dgm:spPr>
        <a:solidFill>
          <a:srgbClr val="D9D2CB"/>
        </a:solidFill>
        <a:ln>
          <a:noFill/>
        </a:ln>
      </dgm:spPr>
      <dgm:t>
        <a:bodyPr/>
        <a:lstStyle/>
        <a:p>
          <a:endParaRPr lang="en-US"/>
        </a:p>
      </dgm:t>
    </dgm:pt>
    <dgm:pt modelId="{23157658-0E36-47F9-904C-24D046591A1B}">
      <dgm:prSet phldrT="[Text]" custT="1"/>
      <dgm:spPr>
        <a:blipFill rotWithShape="0">
          <a:blip xmlns:r="http://schemas.openxmlformats.org/officeDocument/2006/relationships" r:embed="rId1"/>
          <a:stretch>
            <a:fillRect/>
          </a:stretch>
        </a:blipFill>
      </dgm:spPr>
      <dgm:t>
        <a:bodyPr/>
        <a:lstStyle/>
        <a:p>
          <a:endParaRPr lang="en-US" sz="4000" b="1" noProof="0" dirty="0">
            <a:solidFill>
              <a:schemeClr val="bg1"/>
            </a:solidFill>
            <a:latin typeface="Montserrat Light" panose="00000400000000000000" pitchFamily="50" charset="0"/>
          </a:endParaRPr>
        </a:p>
      </dgm:t>
    </dgm:pt>
    <dgm:pt modelId="{EABB3C6B-9426-4F2D-8E04-23717AADC025}" type="parTrans" cxnId="{C313A111-4009-4026-AB2B-BA4674EF4F38}">
      <dgm:prSet/>
      <dgm:spPr/>
      <dgm:t>
        <a:bodyPr/>
        <a:lstStyle/>
        <a:p>
          <a:endParaRPr lang="en-US"/>
        </a:p>
      </dgm:t>
    </dgm:pt>
    <dgm:pt modelId="{F8D5484D-3C3C-407B-8F7F-D26D2D0AD340}" type="sibTrans" cxnId="{C313A111-4009-4026-AB2B-BA4674EF4F38}">
      <dgm:prSet/>
      <dgm:spPr>
        <a:solidFill>
          <a:srgbClr val="D9D2CB"/>
        </a:solidFill>
        <a:ln>
          <a:noFill/>
        </a:ln>
      </dgm:spPr>
      <dgm:t>
        <a:bodyPr/>
        <a:lstStyle/>
        <a:p>
          <a:endParaRPr lang="en-US"/>
        </a:p>
      </dgm:t>
    </dgm:pt>
    <dgm:pt modelId="{E8AD3B37-D425-4212-8953-1509889E9784}">
      <dgm:prSet phldrT="[Text]" custT="1"/>
      <dgm:spPr>
        <a:solidFill>
          <a:srgbClr val="2981C4"/>
        </a:solidFill>
      </dgm:spPr>
      <dgm:t>
        <a:bodyPr/>
        <a:lstStyle/>
        <a:p>
          <a:r>
            <a:rPr lang="hu-HU" sz="4000" b="1" dirty="0">
              <a:solidFill>
                <a:schemeClr val="bg1"/>
              </a:solidFill>
              <a:latin typeface="Montserrat Light" panose="00000400000000000000" pitchFamily="50" charset="0"/>
            </a:rPr>
            <a:t>Login</a:t>
          </a:r>
          <a:endParaRPr lang="en-US" sz="4000" b="1" dirty="0">
            <a:solidFill>
              <a:schemeClr val="bg1"/>
            </a:solidFill>
            <a:latin typeface="Montserrat Light" panose="00000400000000000000" pitchFamily="50" charset="0"/>
          </a:endParaRPr>
        </a:p>
      </dgm:t>
    </dgm:pt>
    <dgm:pt modelId="{C7B35B38-63EA-408D-847A-4B5799641EBE}" type="parTrans" cxnId="{D5BAE3B7-0024-4EB1-A333-BB181C5916C6}">
      <dgm:prSet/>
      <dgm:spPr/>
      <dgm:t>
        <a:bodyPr/>
        <a:lstStyle/>
        <a:p>
          <a:endParaRPr lang="en-US"/>
        </a:p>
      </dgm:t>
    </dgm:pt>
    <dgm:pt modelId="{7C80E8AF-8E22-4380-AD7B-190E23AD9F25}" type="sibTrans" cxnId="{D5BAE3B7-0024-4EB1-A333-BB181C5916C6}">
      <dgm:prSet/>
      <dgm:spPr>
        <a:solidFill>
          <a:srgbClr val="D9D2CB"/>
        </a:solidFill>
        <a:ln>
          <a:noFill/>
        </a:ln>
      </dgm:spPr>
      <dgm:t>
        <a:bodyPr/>
        <a:lstStyle/>
        <a:p>
          <a:endParaRPr lang="en-US"/>
        </a:p>
      </dgm:t>
    </dgm:pt>
    <dgm:pt modelId="{A6EE47F0-091F-47D6-B36B-E5AFB80FA91C}" type="pres">
      <dgm:prSet presAssocID="{0B43C16F-BD6F-452A-BFF4-0DD39D41E9E7}" presName="cycle" presStyleCnt="0">
        <dgm:presLayoutVars>
          <dgm:dir/>
          <dgm:resizeHandles val="exact"/>
        </dgm:presLayoutVars>
      </dgm:prSet>
      <dgm:spPr/>
    </dgm:pt>
    <dgm:pt modelId="{618CE267-0200-4E70-8BAF-CFC47ADA6025}" type="pres">
      <dgm:prSet presAssocID="{A6736C6A-2ECC-4E08-B5D4-E4028A891F8F}" presName="dummy" presStyleCnt="0"/>
      <dgm:spPr/>
    </dgm:pt>
    <dgm:pt modelId="{75C637DA-BDF5-4440-9A98-F94EAB3CBC0F}" type="pres">
      <dgm:prSet presAssocID="{A6736C6A-2ECC-4E08-B5D4-E4028A891F8F}" presName="node" presStyleLbl="revTx" presStyleIdx="0" presStyleCnt="5" custScaleX="115102">
        <dgm:presLayoutVars>
          <dgm:bulletEnabled val="1"/>
        </dgm:presLayoutVars>
      </dgm:prSet>
      <dgm:spPr>
        <a:prstGeom prst="ellipse">
          <a:avLst/>
        </a:prstGeom>
      </dgm:spPr>
    </dgm:pt>
    <dgm:pt modelId="{0C357750-67EE-4F59-B166-4F1E2A2D7CCA}" type="pres">
      <dgm:prSet presAssocID="{E6D481E0-C532-4091-9335-E3E9B175A4C9}" presName="sibTrans" presStyleLbl="node1" presStyleIdx="0" presStyleCnt="5"/>
      <dgm:spPr/>
    </dgm:pt>
    <dgm:pt modelId="{6D6AF570-4A21-43D8-A6DA-01AF99B0EFF4}" type="pres">
      <dgm:prSet presAssocID="{CA1BE3B7-92B9-4E46-93AE-72E27A8375AB}" presName="dummy" presStyleCnt="0"/>
      <dgm:spPr/>
    </dgm:pt>
    <dgm:pt modelId="{83AA2425-46A4-484E-A4D8-994F8A102619}" type="pres">
      <dgm:prSet presAssocID="{CA1BE3B7-92B9-4E46-93AE-72E27A8375AB}" presName="node" presStyleLbl="revTx" presStyleIdx="1" presStyleCnt="5" custScaleX="126641" custScaleY="112277">
        <dgm:presLayoutVars>
          <dgm:bulletEnabled val="1"/>
        </dgm:presLayoutVars>
      </dgm:prSet>
      <dgm:spPr>
        <a:prstGeom prst="ellipse">
          <a:avLst/>
        </a:prstGeom>
      </dgm:spPr>
    </dgm:pt>
    <dgm:pt modelId="{1566391A-0634-4121-A301-9D40E6326016}" type="pres">
      <dgm:prSet presAssocID="{64012135-104F-470D-97D0-F844046D1347}" presName="sibTrans" presStyleLbl="node1" presStyleIdx="1" presStyleCnt="5"/>
      <dgm:spPr/>
    </dgm:pt>
    <dgm:pt modelId="{90FAE8B3-836B-4CA4-B46F-A0BDFD0997B6}" type="pres">
      <dgm:prSet presAssocID="{DB0D2256-6C41-4F5D-84BE-B5FAAD462EF9}" presName="dummy" presStyleCnt="0"/>
      <dgm:spPr/>
    </dgm:pt>
    <dgm:pt modelId="{67C558B3-DCA3-46FC-B5E4-330CC35F85F5}" type="pres">
      <dgm:prSet presAssocID="{DB0D2256-6C41-4F5D-84BE-B5FAAD462EF9}" presName="node" presStyleLbl="revTx" presStyleIdx="2" presStyleCnt="5" custScaleX="115361">
        <dgm:presLayoutVars>
          <dgm:bulletEnabled val="1"/>
        </dgm:presLayoutVars>
      </dgm:prSet>
      <dgm:spPr>
        <a:prstGeom prst="ellipse">
          <a:avLst/>
        </a:prstGeom>
      </dgm:spPr>
    </dgm:pt>
    <dgm:pt modelId="{7D32E0EA-95C5-41C4-A5D5-B8140BD2C1B1}" type="pres">
      <dgm:prSet presAssocID="{FFF665FB-5492-41B9-A55E-2E229F9C62E8}" presName="sibTrans" presStyleLbl="node1" presStyleIdx="2" presStyleCnt="5"/>
      <dgm:spPr/>
    </dgm:pt>
    <dgm:pt modelId="{06409428-E889-43D0-AE82-47607508C6AA}" type="pres">
      <dgm:prSet presAssocID="{23157658-0E36-47F9-904C-24D046591A1B}" presName="dummy" presStyleCnt="0"/>
      <dgm:spPr/>
    </dgm:pt>
    <dgm:pt modelId="{A195AF4D-4BDB-4A6C-BDD8-ED57154A6157}" type="pres">
      <dgm:prSet presAssocID="{23157658-0E36-47F9-904C-24D046591A1B}" presName="node" presStyleLbl="revTx" presStyleIdx="3" presStyleCnt="5">
        <dgm:presLayoutVars>
          <dgm:bulletEnabled val="1"/>
        </dgm:presLayoutVars>
      </dgm:prSet>
      <dgm:spPr>
        <a:prstGeom prst="ellipse">
          <a:avLst/>
        </a:prstGeom>
      </dgm:spPr>
    </dgm:pt>
    <dgm:pt modelId="{351A5C86-9C6F-42CC-850C-3CFE7FF8D7FC}" type="pres">
      <dgm:prSet presAssocID="{F8D5484D-3C3C-407B-8F7F-D26D2D0AD340}" presName="sibTrans" presStyleLbl="node1" presStyleIdx="3" presStyleCnt="5"/>
      <dgm:spPr/>
    </dgm:pt>
    <dgm:pt modelId="{132BDC4B-E0D0-4897-B2DA-A848C77BCBC4}" type="pres">
      <dgm:prSet presAssocID="{E8AD3B37-D425-4212-8953-1509889E9784}" presName="dummy" presStyleCnt="0"/>
      <dgm:spPr/>
    </dgm:pt>
    <dgm:pt modelId="{A5D36FCB-6036-40E3-A03D-343C1ABCD54E}" type="pres">
      <dgm:prSet presAssocID="{E8AD3B37-D425-4212-8953-1509889E9784}" presName="node" presStyleLbl="revTx" presStyleIdx="4" presStyleCnt="5">
        <dgm:presLayoutVars>
          <dgm:bulletEnabled val="1"/>
        </dgm:presLayoutVars>
      </dgm:prSet>
      <dgm:spPr>
        <a:prstGeom prst="ellipse">
          <a:avLst/>
        </a:prstGeom>
      </dgm:spPr>
    </dgm:pt>
    <dgm:pt modelId="{89A4AA41-E089-4ED7-8FD5-FD867D7DF194}" type="pres">
      <dgm:prSet presAssocID="{7C80E8AF-8E22-4380-AD7B-190E23AD9F25}" presName="sibTrans" presStyleLbl="node1" presStyleIdx="4" presStyleCnt="5"/>
      <dgm:spPr/>
    </dgm:pt>
  </dgm:ptLst>
  <dgm:cxnLst>
    <dgm:cxn modelId="{39B450F1-E423-4123-B278-BD05EC7015D0}" type="presOf" srcId="{E6D481E0-C532-4091-9335-E3E9B175A4C9}" destId="{0C357750-67EE-4F59-B166-4F1E2A2D7CCA}" srcOrd="0" destOrd="0" presId="urn:microsoft.com/office/officeart/2005/8/layout/cycle1"/>
    <dgm:cxn modelId="{29C4FC5E-803A-4101-A1A8-55772FD54A87}" type="presOf" srcId="{23157658-0E36-47F9-904C-24D046591A1B}" destId="{A195AF4D-4BDB-4A6C-BDD8-ED57154A6157}" srcOrd="0" destOrd="0" presId="urn:microsoft.com/office/officeart/2005/8/layout/cycle1"/>
    <dgm:cxn modelId="{9E4D288A-B4A6-481E-A90F-EA2E78380D28}" type="presOf" srcId="{DB0D2256-6C41-4F5D-84BE-B5FAAD462EF9}" destId="{67C558B3-DCA3-46FC-B5E4-330CC35F85F5}" srcOrd="0" destOrd="0" presId="urn:microsoft.com/office/officeart/2005/8/layout/cycle1"/>
    <dgm:cxn modelId="{D77DB72B-021B-4C9F-A19F-ED1FA713755B}" type="presOf" srcId="{7C80E8AF-8E22-4380-AD7B-190E23AD9F25}" destId="{89A4AA41-E089-4ED7-8FD5-FD867D7DF194}" srcOrd="0" destOrd="0" presId="urn:microsoft.com/office/officeart/2005/8/layout/cycle1"/>
    <dgm:cxn modelId="{78429489-E5FE-4BD6-8DFC-5605D644695B}" type="presOf" srcId="{FFF665FB-5492-41B9-A55E-2E229F9C62E8}" destId="{7D32E0EA-95C5-41C4-A5D5-B8140BD2C1B1}" srcOrd="0" destOrd="0" presId="urn:microsoft.com/office/officeart/2005/8/layout/cycle1"/>
    <dgm:cxn modelId="{654527BF-39ED-4B58-B068-DF09F1E0AAB0}" srcId="{0B43C16F-BD6F-452A-BFF4-0DD39D41E9E7}" destId="{A6736C6A-2ECC-4E08-B5D4-E4028A891F8F}" srcOrd="0" destOrd="0" parTransId="{807C88FF-75D6-48AC-8D6A-5DF90BAE4354}" sibTransId="{E6D481E0-C532-4091-9335-E3E9B175A4C9}"/>
    <dgm:cxn modelId="{A21D3533-A732-4BEF-8C13-117FB29DE502}" type="presOf" srcId="{E8AD3B37-D425-4212-8953-1509889E9784}" destId="{A5D36FCB-6036-40E3-A03D-343C1ABCD54E}" srcOrd="0" destOrd="0" presId="urn:microsoft.com/office/officeart/2005/8/layout/cycle1"/>
    <dgm:cxn modelId="{782749E9-BCBA-4251-8C89-60262AF6397A}" type="presOf" srcId="{CA1BE3B7-92B9-4E46-93AE-72E27A8375AB}" destId="{83AA2425-46A4-484E-A4D8-994F8A102619}" srcOrd="0" destOrd="0" presId="urn:microsoft.com/office/officeart/2005/8/layout/cycle1"/>
    <dgm:cxn modelId="{B3653B01-3FBE-4DDA-AD5D-34866E4E7224}" type="presOf" srcId="{64012135-104F-470D-97D0-F844046D1347}" destId="{1566391A-0634-4121-A301-9D40E6326016}" srcOrd="0" destOrd="0" presId="urn:microsoft.com/office/officeart/2005/8/layout/cycle1"/>
    <dgm:cxn modelId="{D5BAE3B7-0024-4EB1-A333-BB181C5916C6}" srcId="{0B43C16F-BD6F-452A-BFF4-0DD39D41E9E7}" destId="{E8AD3B37-D425-4212-8953-1509889E9784}" srcOrd="4" destOrd="0" parTransId="{C7B35B38-63EA-408D-847A-4B5799641EBE}" sibTransId="{7C80E8AF-8E22-4380-AD7B-190E23AD9F25}"/>
    <dgm:cxn modelId="{C313A111-4009-4026-AB2B-BA4674EF4F38}" srcId="{0B43C16F-BD6F-452A-BFF4-0DD39D41E9E7}" destId="{23157658-0E36-47F9-904C-24D046591A1B}" srcOrd="3" destOrd="0" parTransId="{EABB3C6B-9426-4F2D-8E04-23717AADC025}" sibTransId="{F8D5484D-3C3C-407B-8F7F-D26D2D0AD340}"/>
    <dgm:cxn modelId="{93F9513F-E423-4BBC-890F-6FDF4E053274}" type="presOf" srcId="{F8D5484D-3C3C-407B-8F7F-D26D2D0AD340}" destId="{351A5C86-9C6F-42CC-850C-3CFE7FF8D7FC}" srcOrd="0" destOrd="0" presId="urn:microsoft.com/office/officeart/2005/8/layout/cycle1"/>
    <dgm:cxn modelId="{0BCF589B-F4ED-4117-9246-D023B846CF1C}" srcId="{0B43C16F-BD6F-452A-BFF4-0DD39D41E9E7}" destId="{CA1BE3B7-92B9-4E46-93AE-72E27A8375AB}" srcOrd="1" destOrd="0" parTransId="{326667C6-35BC-4DD7-9424-D6DE44ECF2EE}" sibTransId="{64012135-104F-470D-97D0-F844046D1347}"/>
    <dgm:cxn modelId="{81EFDCFB-5AF2-4675-9932-DE51B7824ADE}" type="presOf" srcId="{A6736C6A-2ECC-4E08-B5D4-E4028A891F8F}" destId="{75C637DA-BDF5-4440-9A98-F94EAB3CBC0F}" srcOrd="0" destOrd="0" presId="urn:microsoft.com/office/officeart/2005/8/layout/cycle1"/>
    <dgm:cxn modelId="{5397F64C-D922-4A04-821C-ED7C5E195F8D}" type="presOf" srcId="{0B43C16F-BD6F-452A-BFF4-0DD39D41E9E7}" destId="{A6EE47F0-091F-47D6-B36B-E5AFB80FA91C}" srcOrd="0" destOrd="0" presId="urn:microsoft.com/office/officeart/2005/8/layout/cycle1"/>
    <dgm:cxn modelId="{524DCC17-9CC7-40EF-9574-0A45123688F0}" srcId="{0B43C16F-BD6F-452A-BFF4-0DD39D41E9E7}" destId="{DB0D2256-6C41-4F5D-84BE-B5FAAD462EF9}" srcOrd="2" destOrd="0" parTransId="{DA49B157-7111-464D-B541-E2A8FE399951}" sibTransId="{FFF665FB-5492-41B9-A55E-2E229F9C62E8}"/>
    <dgm:cxn modelId="{087F637A-AD73-4631-B83F-B3DB0904A129}" type="presParOf" srcId="{A6EE47F0-091F-47D6-B36B-E5AFB80FA91C}" destId="{618CE267-0200-4E70-8BAF-CFC47ADA6025}" srcOrd="0" destOrd="0" presId="urn:microsoft.com/office/officeart/2005/8/layout/cycle1"/>
    <dgm:cxn modelId="{D7988F49-27B6-47AA-8341-62C3A0C2448E}" type="presParOf" srcId="{A6EE47F0-091F-47D6-B36B-E5AFB80FA91C}" destId="{75C637DA-BDF5-4440-9A98-F94EAB3CBC0F}" srcOrd="1" destOrd="0" presId="urn:microsoft.com/office/officeart/2005/8/layout/cycle1"/>
    <dgm:cxn modelId="{BF555433-D16A-446E-BD0A-AB3BE5CAD7AB}" type="presParOf" srcId="{A6EE47F0-091F-47D6-B36B-E5AFB80FA91C}" destId="{0C357750-67EE-4F59-B166-4F1E2A2D7CCA}" srcOrd="2" destOrd="0" presId="urn:microsoft.com/office/officeart/2005/8/layout/cycle1"/>
    <dgm:cxn modelId="{47CAA5C8-4728-4E3F-9A9B-6561637705C3}" type="presParOf" srcId="{A6EE47F0-091F-47D6-B36B-E5AFB80FA91C}" destId="{6D6AF570-4A21-43D8-A6DA-01AF99B0EFF4}" srcOrd="3" destOrd="0" presId="urn:microsoft.com/office/officeart/2005/8/layout/cycle1"/>
    <dgm:cxn modelId="{1B9A2F57-94DD-4DE0-93C1-F89751494A32}" type="presParOf" srcId="{A6EE47F0-091F-47D6-B36B-E5AFB80FA91C}" destId="{83AA2425-46A4-484E-A4D8-994F8A102619}" srcOrd="4" destOrd="0" presId="urn:microsoft.com/office/officeart/2005/8/layout/cycle1"/>
    <dgm:cxn modelId="{4B297A0B-E765-4C30-AFF8-BF7F4D4E6877}" type="presParOf" srcId="{A6EE47F0-091F-47D6-B36B-E5AFB80FA91C}" destId="{1566391A-0634-4121-A301-9D40E6326016}" srcOrd="5" destOrd="0" presId="urn:microsoft.com/office/officeart/2005/8/layout/cycle1"/>
    <dgm:cxn modelId="{3861271E-16AC-42C1-9B66-733D89D01CB9}" type="presParOf" srcId="{A6EE47F0-091F-47D6-B36B-E5AFB80FA91C}" destId="{90FAE8B3-836B-4CA4-B46F-A0BDFD0997B6}" srcOrd="6" destOrd="0" presId="urn:microsoft.com/office/officeart/2005/8/layout/cycle1"/>
    <dgm:cxn modelId="{DB881B7B-6598-4AD8-9DDF-885DC1FF4BC9}" type="presParOf" srcId="{A6EE47F0-091F-47D6-B36B-E5AFB80FA91C}" destId="{67C558B3-DCA3-46FC-B5E4-330CC35F85F5}" srcOrd="7" destOrd="0" presId="urn:microsoft.com/office/officeart/2005/8/layout/cycle1"/>
    <dgm:cxn modelId="{D655D25C-F8A2-4E95-94FA-5627D713D9F1}" type="presParOf" srcId="{A6EE47F0-091F-47D6-B36B-E5AFB80FA91C}" destId="{7D32E0EA-95C5-41C4-A5D5-B8140BD2C1B1}" srcOrd="8" destOrd="0" presId="urn:microsoft.com/office/officeart/2005/8/layout/cycle1"/>
    <dgm:cxn modelId="{F6B79D14-A609-44A6-ACB9-4D0C8F4B8BFA}" type="presParOf" srcId="{A6EE47F0-091F-47D6-B36B-E5AFB80FA91C}" destId="{06409428-E889-43D0-AE82-47607508C6AA}" srcOrd="9" destOrd="0" presId="urn:microsoft.com/office/officeart/2005/8/layout/cycle1"/>
    <dgm:cxn modelId="{77079FC9-B153-416D-A36E-6FEF9821255C}" type="presParOf" srcId="{A6EE47F0-091F-47D6-B36B-E5AFB80FA91C}" destId="{A195AF4D-4BDB-4A6C-BDD8-ED57154A6157}" srcOrd="10" destOrd="0" presId="urn:microsoft.com/office/officeart/2005/8/layout/cycle1"/>
    <dgm:cxn modelId="{343E67D7-9905-44BB-B20C-D8FE29E0CD94}" type="presParOf" srcId="{A6EE47F0-091F-47D6-B36B-E5AFB80FA91C}" destId="{351A5C86-9C6F-42CC-850C-3CFE7FF8D7FC}" srcOrd="11" destOrd="0" presId="urn:microsoft.com/office/officeart/2005/8/layout/cycle1"/>
    <dgm:cxn modelId="{7D5BC140-E17A-4091-8398-E4B67DADA875}" type="presParOf" srcId="{A6EE47F0-091F-47D6-B36B-E5AFB80FA91C}" destId="{132BDC4B-E0D0-4897-B2DA-A848C77BCBC4}" srcOrd="12" destOrd="0" presId="urn:microsoft.com/office/officeart/2005/8/layout/cycle1"/>
    <dgm:cxn modelId="{B5AEF075-2163-4A85-932E-9952FB391CE6}" type="presParOf" srcId="{A6EE47F0-091F-47D6-B36B-E5AFB80FA91C}" destId="{A5D36FCB-6036-40E3-A03D-343C1ABCD54E}" srcOrd="13" destOrd="0" presId="urn:microsoft.com/office/officeart/2005/8/layout/cycle1"/>
    <dgm:cxn modelId="{D400BFF5-0AFA-41CF-BFF6-0922FF56D555}" type="presParOf" srcId="{A6EE47F0-091F-47D6-B36B-E5AFB80FA91C}" destId="{89A4AA41-E089-4ED7-8FD5-FD867D7DF19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637DA-BDF5-4440-9A98-F94EAB3CBC0F}">
      <dsp:nvSpPr>
        <dsp:cNvPr id="0" name=""/>
        <dsp:cNvSpPr/>
      </dsp:nvSpPr>
      <dsp:spPr>
        <a:xfrm>
          <a:off x="6477220" y="73340"/>
          <a:ext cx="2875876" cy="2498545"/>
        </a:xfrm>
        <a:prstGeom prst="ellipse">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noProof="0" dirty="0">
              <a:solidFill>
                <a:srgbClr val="2981C4"/>
              </a:solidFill>
              <a:latin typeface="Montserrat Light" panose="00000400000000000000" pitchFamily="50" charset="0"/>
            </a:rPr>
            <a:t>Activity </a:t>
          </a:r>
          <a:r>
            <a:rPr lang="hu-HU" sz="4000" b="1" kern="1200" dirty="0">
              <a:solidFill>
                <a:srgbClr val="00B0F0"/>
              </a:solidFill>
              <a:latin typeface="Montserrat Light" panose="00000400000000000000" pitchFamily="50" charset="0"/>
            </a:rPr>
            <a:t>A</a:t>
          </a:r>
          <a:endParaRPr lang="en-US" sz="4000" b="1" kern="1200" dirty="0">
            <a:solidFill>
              <a:srgbClr val="00B0F0"/>
            </a:solidFill>
            <a:latin typeface="Montserrat Light" panose="00000400000000000000" pitchFamily="50" charset="0"/>
          </a:endParaRPr>
        </a:p>
      </dsp:txBody>
      <dsp:txXfrm>
        <a:off x="6898382" y="439243"/>
        <a:ext cx="2033552" cy="1766739"/>
      </dsp:txXfrm>
    </dsp:sp>
    <dsp:sp modelId="{0C357750-67EE-4F59-B166-4F1E2A2D7CCA}">
      <dsp:nvSpPr>
        <dsp:cNvPr id="0" name=""/>
        <dsp:cNvSpPr/>
      </dsp:nvSpPr>
      <dsp:spPr>
        <a:xfrm>
          <a:off x="779738" y="15"/>
          <a:ext cx="9378678" cy="9378678"/>
        </a:xfrm>
        <a:prstGeom prst="circularArrow">
          <a:avLst>
            <a:gd name="adj1" fmla="val 5195"/>
            <a:gd name="adj2" fmla="val 335533"/>
            <a:gd name="adj3" fmla="val 21168080"/>
            <a:gd name="adj4" fmla="val 19764881"/>
            <a:gd name="adj5" fmla="val 6061"/>
          </a:avLst>
        </a:prstGeom>
        <a:solidFill>
          <a:srgbClr val="D9D2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AA2425-46A4-484E-A4D8-994F8A102619}">
      <dsp:nvSpPr>
        <dsp:cNvPr id="0" name=""/>
        <dsp:cNvSpPr/>
      </dsp:nvSpPr>
      <dsp:spPr>
        <a:xfrm>
          <a:off x="7844827" y="4572689"/>
          <a:ext cx="3164183" cy="2805292"/>
        </a:xfrm>
        <a:prstGeom prst="ellipse">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noProof="0" dirty="0">
              <a:solidFill>
                <a:srgbClr val="2981C4"/>
              </a:solidFill>
              <a:latin typeface="Montserrat Light" panose="00000400000000000000" pitchFamily="50" charset="0"/>
            </a:rPr>
            <a:t>Activity </a:t>
          </a:r>
          <a:r>
            <a:rPr lang="hu-HU" sz="4000" b="1" kern="1200" dirty="0">
              <a:solidFill>
                <a:srgbClr val="2981C4"/>
              </a:solidFill>
              <a:latin typeface="Montserrat Light" panose="00000400000000000000" pitchFamily="50" charset="0"/>
            </a:rPr>
            <a:t>B</a:t>
          </a:r>
          <a:endParaRPr lang="en-US" sz="4000" b="1" kern="1200" dirty="0">
            <a:solidFill>
              <a:srgbClr val="2981C4"/>
            </a:solidFill>
            <a:latin typeface="Montserrat Light" panose="00000400000000000000" pitchFamily="50" charset="0"/>
          </a:endParaRPr>
        </a:p>
      </dsp:txBody>
      <dsp:txXfrm>
        <a:off x="8308211" y="4983515"/>
        <a:ext cx="2237415" cy="1983640"/>
      </dsp:txXfrm>
    </dsp:sp>
    <dsp:sp modelId="{1566391A-0634-4121-A301-9D40E6326016}">
      <dsp:nvSpPr>
        <dsp:cNvPr id="0" name=""/>
        <dsp:cNvSpPr/>
      </dsp:nvSpPr>
      <dsp:spPr>
        <a:xfrm>
          <a:off x="779738" y="15"/>
          <a:ext cx="9378678" cy="9378678"/>
        </a:xfrm>
        <a:prstGeom prst="circularArrow">
          <a:avLst>
            <a:gd name="adj1" fmla="val 5195"/>
            <a:gd name="adj2" fmla="val 335533"/>
            <a:gd name="adj3" fmla="val 3848763"/>
            <a:gd name="adj4" fmla="val 2414749"/>
            <a:gd name="adj5" fmla="val 6061"/>
          </a:avLst>
        </a:prstGeom>
        <a:solidFill>
          <a:srgbClr val="D9D2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C558B3-DCA3-46FC-B5E4-330CC35F85F5}">
      <dsp:nvSpPr>
        <dsp:cNvPr id="0" name=""/>
        <dsp:cNvSpPr/>
      </dsp:nvSpPr>
      <dsp:spPr>
        <a:xfrm>
          <a:off x="4027903" y="7601603"/>
          <a:ext cx="2882347" cy="2498545"/>
        </a:xfrm>
        <a:prstGeom prst="ellipse">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noProof="0" dirty="0">
              <a:solidFill>
                <a:srgbClr val="2981C4"/>
              </a:solidFill>
              <a:latin typeface="Montserrat Light" panose="00000400000000000000" pitchFamily="50" charset="0"/>
            </a:rPr>
            <a:t>Activity</a:t>
          </a:r>
          <a:r>
            <a:rPr lang="hu-HU" sz="4000" b="1" kern="1200" dirty="0">
              <a:solidFill>
                <a:srgbClr val="2981C4"/>
              </a:solidFill>
              <a:latin typeface="Montserrat Light" panose="00000400000000000000" pitchFamily="50" charset="0"/>
            </a:rPr>
            <a:t> </a:t>
          </a:r>
          <a:r>
            <a:rPr lang="hu-HU" sz="4000" b="1" kern="1200" dirty="0">
              <a:solidFill>
                <a:srgbClr val="FFC000"/>
              </a:solidFill>
              <a:latin typeface="Montserrat Light" panose="00000400000000000000" pitchFamily="50" charset="0"/>
            </a:rPr>
            <a:t>C</a:t>
          </a:r>
          <a:endParaRPr lang="en-US" sz="4000" b="1" kern="1200" dirty="0">
            <a:solidFill>
              <a:srgbClr val="FFC000"/>
            </a:solidFill>
            <a:latin typeface="Montserrat Light" panose="00000400000000000000" pitchFamily="50" charset="0"/>
          </a:endParaRPr>
        </a:p>
      </dsp:txBody>
      <dsp:txXfrm>
        <a:off x="4450013" y="7967506"/>
        <a:ext cx="2038127" cy="1766739"/>
      </dsp:txXfrm>
    </dsp:sp>
    <dsp:sp modelId="{7D32E0EA-95C5-41C4-A5D5-B8140BD2C1B1}">
      <dsp:nvSpPr>
        <dsp:cNvPr id="0" name=""/>
        <dsp:cNvSpPr/>
      </dsp:nvSpPr>
      <dsp:spPr>
        <a:xfrm>
          <a:off x="779738" y="15"/>
          <a:ext cx="9378678" cy="9378678"/>
        </a:xfrm>
        <a:prstGeom prst="circularArrow">
          <a:avLst>
            <a:gd name="adj1" fmla="val 5195"/>
            <a:gd name="adj2" fmla="val 335533"/>
            <a:gd name="adj3" fmla="val 8212509"/>
            <a:gd name="adj4" fmla="val 6615705"/>
            <a:gd name="adj5" fmla="val 6061"/>
          </a:avLst>
        </a:prstGeom>
        <a:solidFill>
          <a:srgbClr val="D9D2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95AF4D-4BDB-4A6C-BDD8-ED57154A6157}">
      <dsp:nvSpPr>
        <dsp:cNvPr id="0" name=""/>
        <dsp:cNvSpPr/>
      </dsp:nvSpPr>
      <dsp:spPr>
        <a:xfrm>
          <a:off x="261962" y="4726062"/>
          <a:ext cx="2498545" cy="2498545"/>
        </a:xfrm>
        <a:prstGeom prst="ellipse">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b="1" kern="1200" noProof="0" dirty="0">
            <a:solidFill>
              <a:schemeClr val="bg1"/>
            </a:solidFill>
            <a:latin typeface="Montserrat Light" panose="00000400000000000000" pitchFamily="50" charset="0"/>
          </a:endParaRPr>
        </a:p>
      </dsp:txBody>
      <dsp:txXfrm>
        <a:off x="627865" y="5091965"/>
        <a:ext cx="1766739" cy="1766739"/>
      </dsp:txXfrm>
    </dsp:sp>
    <dsp:sp modelId="{351A5C86-9C6F-42CC-850C-3CFE7FF8D7FC}">
      <dsp:nvSpPr>
        <dsp:cNvPr id="0" name=""/>
        <dsp:cNvSpPr/>
      </dsp:nvSpPr>
      <dsp:spPr>
        <a:xfrm>
          <a:off x="779738" y="15"/>
          <a:ext cx="9378678" cy="9378678"/>
        </a:xfrm>
        <a:prstGeom prst="circularArrow">
          <a:avLst>
            <a:gd name="adj1" fmla="val 5195"/>
            <a:gd name="adj2" fmla="val 335533"/>
            <a:gd name="adj3" fmla="val 12299586"/>
            <a:gd name="adj4" fmla="val 10769676"/>
            <a:gd name="adj5" fmla="val 6061"/>
          </a:avLst>
        </a:prstGeom>
        <a:solidFill>
          <a:srgbClr val="D9D2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D36FCB-6036-40E3-A03D-343C1ABCD54E}">
      <dsp:nvSpPr>
        <dsp:cNvPr id="0" name=""/>
        <dsp:cNvSpPr/>
      </dsp:nvSpPr>
      <dsp:spPr>
        <a:xfrm>
          <a:off x="1773723" y="73340"/>
          <a:ext cx="2498545" cy="2498545"/>
        </a:xfrm>
        <a:prstGeom prst="ellipse">
          <a:avLst/>
        </a:prstGeom>
        <a:solidFill>
          <a:srgbClr val="2981C4"/>
        </a:solid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hu-HU" sz="4000" b="1" kern="1200" dirty="0">
              <a:solidFill>
                <a:schemeClr val="bg1"/>
              </a:solidFill>
              <a:latin typeface="Montserrat Light" panose="00000400000000000000" pitchFamily="50" charset="0"/>
            </a:rPr>
            <a:t>Login</a:t>
          </a:r>
          <a:endParaRPr lang="en-US" sz="4000" b="1" kern="1200" dirty="0">
            <a:solidFill>
              <a:schemeClr val="bg1"/>
            </a:solidFill>
            <a:latin typeface="Montserrat Light" panose="00000400000000000000" pitchFamily="50" charset="0"/>
          </a:endParaRPr>
        </a:p>
      </dsp:txBody>
      <dsp:txXfrm>
        <a:off x="2139626" y="439243"/>
        <a:ext cx="1766739" cy="1766739"/>
      </dsp:txXfrm>
    </dsp:sp>
    <dsp:sp modelId="{89A4AA41-E089-4ED7-8FD5-FD867D7DF194}">
      <dsp:nvSpPr>
        <dsp:cNvPr id="0" name=""/>
        <dsp:cNvSpPr/>
      </dsp:nvSpPr>
      <dsp:spPr>
        <a:xfrm>
          <a:off x="779738" y="15"/>
          <a:ext cx="9378678" cy="9378678"/>
        </a:xfrm>
        <a:prstGeom prst="circularArrow">
          <a:avLst>
            <a:gd name="adj1" fmla="val 5195"/>
            <a:gd name="adj2" fmla="val 335533"/>
            <a:gd name="adj3" fmla="val 16705642"/>
            <a:gd name="adj4" fmla="val 15197180"/>
            <a:gd name="adj5" fmla="val 6061"/>
          </a:avLst>
        </a:prstGeom>
        <a:solidFill>
          <a:srgbClr val="D9D2C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dirty="0"/>
          </a:p>
        </p:txBody>
      </p:sp>
    </p:spTree>
    <p:extLst>
      <p:ext uri="{BB962C8B-B14F-4D97-AF65-F5344CB8AC3E}">
        <p14:creationId xmlns:p14="http://schemas.microsoft.com/office/powerpoint/2010/main" val="233168282"/>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019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dirty="0"/>
              <a:t>Digital </a:t>
            </a:r>
            <a:r>
              <a:rPr lang="en-US" dirty="0" err="1"/>
              <a:t>behaviour</a:t>
            </a:r>
            <a:r>
              <a:rPr lang="en-US" dirty="0"/>
              <a:t> is different, but is also similar. As we do our work</a:t>
            </a:r>
            <a:r>
              <a:rPr lang="en-US" baseline="0" dirty="0"/>
              <a:t> </a:t>
            </a:r>
            <a:r>
              <a:rPr lang="en-US" dirty="0"/>
              <a:t>everyday, we leave traces of information around in system &amp; application</a:t>
            </a:r>
            <a:r>
              <a:rPr lang="en-US" baseline="0" dirty="0"/>
              <a:t> </a:t>
            </a:r>
            <a:r>
              <a:rPr lang="en-US" dirty="0"/>
              <a:t>logs,</a:t>
            </a:r>
            <a:r>
              <a:rPr lang="en-US" baseline="0" dirty="0"/>
              <a:t> we leave our digital fingerprints around in different systems.</a:t>
            </a:r>
            <a:endParaRPr lang="en-US" dirty="0"/>
          </a:p>
          <a:p>
            <a:endParaRPr lang="en-US" dirty="0"/>
          </a:p>
          <a:p>
            <a:r>
              <a:rPr lang="en-US" dirty="0"/>
              <a:t>&lt;click&gt;</a:t>
            </a:r>
          </a:p>
          <a:p>
            <a:endParaRPr lang="en-US" dirty="0"/>
          </a:p>
          <a:p>
            <a:r>
              <a:rPr lang="en-US" dirty="0"/>
              <a:t>accessed servers, applications, commands, how we type and when we do these</a:t>
            </a:r>
            <a:r>
              <a:rPr lang="en-US" baseline="0" dirty="0"/>
              <a:t> </a:t>
            </a:r>
            <a:r>
              <a:rPr lang="en-US" dirty="0"/>
              <a:t>are typical. </a:t>
            </a:r>
          </a:p>
          <a:p>
            <a:endParaRPr lang="en-US" dirty="0"/>
          </a:p>
          <a:p>
            <a:r>
              <a:rPr lang="en-US" dirty="0"/>
              <a:t>As over the years I</a:t>
            </a:r>
            <a:r>
              <a:rPr lang="en-US" baseline="0" dirty="0"/>
              <a:t> could </a:t>
            </a:r>
            <a:r>
              <a:rPr lang="en-US" dirty="0"/>
              <a:t>learn which</a:t>
            </a:r>
            <a:r>
              <a:rPr lang="en-US" baseline="0" dirty="0"/>
              <a:t> behavior identifies which cat, elements of one’s digital behavior can also be stored.</a:t>
            </a:r>
            <a:endParaRPr lang="en-US" dirty="0"/>
          </a:p>
        </p:txBody>
      </p:sp>
    </p:spTree>
    <p:extLst>
      <p:ext uri="{BB962C8B-B14F-4D97-AF65-F5344CB8AC3E}">
        <p14:creationId xmlns:p14="http://schemas.microsoft.com/office/powerpoint/2010/main" val="153912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endParaRPr lang="hu-HU" dirty="0"/>
          </a:p>
        </p:txBody>
      </p:sp>
      <p:sp>
        <p:nvSpPr>
          <p:cNvPr id="4" name="Slide Number Placeholder 3"/>
          <p:cNvSpPr>
            <a:spLocks noGrp="1"/>
          </p:cNvSpPr>
          <p:nvPr>
            <p:ph type="sldNum" sz="quarter" idx="10"/>
          </p:nvPr>
        </p:nvSpPr>
        <p:spPr/>
        <p:txBody>
          <a:bodyPr/>
          <a:lstStyle/>
          <a:p>
            <a:fld id="{7F172C14-DB83-48BB-AA16-0C148CBB5737}" type="slidenum">
              <a:rPr lang="en-US" smtClean="0"/>
              <a:t>14</a:t>
            </a:fld>
            <a:endParaRPr lang="en-US"/>
          </a:p>
        </p:txBody>
      </p:sp>
    </p:spTree>
    <p:extLst>
      <p:ext uri="{BB962C8B-B14F-4D97-AF65-F5344CB8AC3E}">
        <p14:creationId xmlns:p14="http://schemas.microsoft.com/office/powerpoint/2010/main" val="676499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hu-HU" sz="1200" b="1" i="0" kern="1200" dirty="0">
                <a:solidFill>
                  <a:schemeClr val="tx1"/>
                </a:solidFill>
                <a:effectLst/>
                <a:latin typeface="+mn-lt"/>
                <a:ea typeface="+mn-ea"/>
                <a:cs typeface="+mn-cs"/>
              </a:rPr>
              <a:t>D</a:t>
            </a:r>
            <a:r>
              <a:rPr lang="en-US" sz="1200" b="1" i="0" kern="1200" dirty="0" err="1">
                <a:solidFill>
                  <a:schemeClr val="tx1"/>
                </a:solidFill>
                <a:effectLst/>
                <a:latin typeface="+mn-lt"/>
                <a:ea typeface="+mn-ea"/>
                <a:cs typeface="+mn-cs"/>
              </a:rPr>
              <a:t>etect</a:t>
            </a:r>
            <a:r>
              <a:rPr lang="en-US" sz="1200" b="1" i="0" kern="1200" dirty="0">
                <a:solidFill>
                  <a:schemeClr val="tx1"/>
                </a:solidFill>
                <a:effectLst/>
                <a:latin typeface="+mn-lt"/>
                <a:ea typeface="+mn-ea"/>
                <a:cs typeface="+mn-cs"/>
              </a:rPr>
              <a:t> hijacked accounts</a:t>
            </a:r>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An administrator's computer got compromised through a phishing attack and the attacker is using the admin's credentials to access the systems to steal data. The activities of the attacker differ significantly from what the admin would usually do: a large number of connections are initiated to probe for available services, the activity is performed outside of normal office hours and the attacker accesses servers that the admin very rarely does. The admin's activities are logged in various systems and access to the most critical servers are monitored and controlled by an SCB. The security team needs to be alerted of this highly unusual and thus suspicious activity and the admin's account should be blocked until the investigation is done.</a:t>
            </a:r>
          </a:p>
          <a:p>
            <a:pPr lvl="0"/>
            <a:r>
              <a:rPr lang="en-US" sz="1200" b="0" i="0" kern="1200" dirty="0">
                <a:solidFill>
                  <a:schemeClr val="tx1"/>
                </a:solidFill>
                <a:effectLst/>
                <a:latin typeface="+mn-lt"/>
                <a:ea typeface="+mn-ea"/>
                <a:cs typeface="+mn-cs"/>
              </a:rPr>
              <a:t>During an APT-style attack, the attacker used an exploit to elevate her privileges and gain access to an admin account. He is using that account to steal sensitive data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credit card numbers) from the company. The admin account is rarely used directly and only for well-defined procedures. Using that account for the steps required to get that data leaves traces in the logs and this unusual activity should be detected in real-time as it starts happening and the security team should be alerted to prevent the actual data breach from happening.</a:t>
            </a:r>
          </a:p>
          <a:p>
            <a:pPr lvl="0"/>
            <a:endParaRPr lang="hu-HU" sz="1200" b="1" i="0" kern="1200" dirty="0">
              <a:solidFill>
                <a:schemeClr val="tx1"/>
              </a:solidFill>
              <a:effectLst/>
              <a:latin typeface="+mn-lt"/>
              <a:ea typeface="+mn-ea"/>
              <a:cs typeface="+mn-cs"/>
            </a:endParaRPr>
          </a:p>
          <a:p>
            <a:pPr lvl="0"/>
            <a:r>
              <a:rPr lang="hu-HU" sz="1200" b="1" i="0" kern="1200" dirty="0">
                <a:solidFill>
                  <a:schemeClr val="tx1"/>
                </a:solidFill>
                <a:effectLst/>
                <a:latin typeface="+mn-lt"/>
                <a:ea typeface="+mn-ea"/>
                <a:cs typeface="+mn-cs"/>
              </a:rPr>
              <a:t>D</a:t>
            </a:r>
            <a:r>
              <a:rPr lang="en-US" sz="1200" b="1" i="0" kern="1200" dirty="0" err="1">
                <a:solidFill>
                  <a:schemeClr val="tx1"/>
                </a:solidFill>
                <a:effectLst/>
                <a:latin typeface="+mn-lt"/>
                <a:ea typeface="+mn-ea"/>
                <a:cs typeface="+mn-cs"/>
              </a:rPr>
              <a:t>etect</a:t>
            </a:r>
            <a:r>
              <a:rPr lang="en-US" sz="1200" b="1" i="0" kern="1200" dirty="0">
                <a:solidFill>
                  <a:schemeClr val="tx1"/>
                </a:solidFill>
                <a:effectLst/>
                <a:latin typeface="+mn-lt"/>
                <a:ea typeface="+mn-ea"/>
                <a:cs typeface="+mn-cs"/>
              </a:rPr>
              <a:t> misuse of privileges</a:t>
            </a:r>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The data stored on the company's servers is extremely valuable for competitors. A disgruntled administrator might be bribed to steal a portion of that data and share it with outsiders, believing that her admin privileges might allow her to erase her traces and not be discovered. Even though the admin has to have access to the servers that store the sensitive information, she rarely accesses it and even then, she never really touches the data itself. Accessing that server is normal for this admin and copying data off that server is not an unusual thing per se, but it is something that this admin never really does. The security team needs to be alerted about this activity so that the malicious insider can be identified and further data breaches can be prevented.</a:t>
            </a:r>
          </a:p>
          <a:p>
            <a:pPr lvl="0"/>
            <a:r>
              <a:rPr lang="en-US" sz="1200" b="0" i="0" kern="1200" dirty="0">
                <a:solidFill>
                  <a:schemeClr val="tx1"/>
                </a:solidFill>
                <a:effectLst/>
                <a:latin typeface="+mn-lt"/>
                <a:ea typeface="+mn-ea"/>
                <a:cs typeface="+mn-cs"/>
              </a:rPr>
              <a:t>With great power comes great responsibility -- but this admin is not really up for the job. He uses his privileges to spy on his colleagues and the clients for personal reasons: he is prying on transaction information of high-profile clients, e-mails of the group CEO and the admin's attractive colleague he has a crush on. This is a huge legal liability and the worker's representatives want assurance that such a nightmare scenario cannot happen.</a:t>
            </a:r>
          </a:p>
          <a:p>
            <a:pPr lvl="0"/>
            <a:endParaRPr lang="hu-HU" sz="1200" b="1" i="0" kern="1200" dirty="0">
              <a:solidFill>
                <a:schemeClr val="tx1"/>
              </a:solidFill>
              <a:effectLst/>
              <a:latin typeface="+mn-lt"/>
              <a:ea typeface="+mn-ea"/>
              <a:cs typeface="+mn-cs"/>
            </a:endParaRPr>
          </a:p>
          <a:p>
            <a:pPr lvl="0"/>
            <a:r>
              <a:rPr lang="hu-HU" sz="1200" b="1" i="0" kern="1200" dirty="0">
                <a:solidFill>
                  <a:schemeClr val="tx1"/>
                </a:solidFill>
                <a:effectLst/>
                <a:latin typeface="+mn-lt"/>
                <a:ea typeface="+mn-ea"/>
                <a:cs typeface="+mn-cs"/>
              </a:rPr>
              <a:t>D</a:t>
            </a:r>
            <a:r>
              <a:rPr lang="en-US" sz="1200" b="1" i="0" kern="1200" dirty="0" err="1">
                <a:solidFill>
                  <a:schemeClr val="tx1"/>
                </a:solidFill>
                <a:effectLst/>
                <a:latin typeface="+mn-lt"/>
                <a:ea typeface="+mn-ea"/>
                <a:cs typeface="+mn-cs"/>
              </a:rPr>
              <a:t>etect</a:t>
            </a:r>
            <a:r>
              <a:rPr lang="en-US" sz="1200" b="1" i="0" kern="1200" dirty="0">
                <a:solidFill>
                  <a:schemeClr val="tx1"/>
                </a:solidFill>
                <a:effectLst/>
                <a:latin typeface="+mn-lt"/>
                <a:ea typeface="+mn-ea"/>
                <a:cs typeface="+mn-cs"/>
              </a:rPr>
              <a:t> system accounts used by humans and personal accounts used by scripts</a:t>
            </a:r>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The administrator automated some tasks he has to perform regularly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backup the database, restart certain services overnight etc.). This is all fine and helps him do his job more efficiently, however, for easy deployment, he used his own credentials. This a potential security risk as that means that if the attacker finds a way to hack the script (and such ad-hoc developments are often prone to trivial attacks like SQL or shell injections) or gains access to the stored credentials the script is using, he now gains access to all the services the admin has access to. It is possible to distinguish between human and automated activity and if an account known to belong to a human is found to be user by scripts, the security team should be notified to be able to take action before this security hole turns into a security breach.</a:t>
            </a:r>
          </a:p>
          <a:p>
            <a:pPr lvl="0"/>
            <a:r>
              <a:rPr lang="en-US" sz="1200" b="0" i="0" kern="1200" dirty="0">
                <a:solidFill>
                  <a:schemeClr val="tx1"/>
                </a:solidFill>
                <a:effectLst/>
                <a:latin typeface="+mn-lt"/>
                <a:ea typeface="+mn-ea"/>
                <a:cs typeface="+mn-cs"/>
              </a:rPr>
              <a:t>If an account is set up to be used solely by automated scripts, we want to recognize if we suddenly detect human activity there as it might mean that the attacker gained access to that account and is now using that to steal data.</a:t>
            </a:r>
          </a:p>
          <a:p>
            <a:pPr lvl="0"/>
            <a:endParaRPr lang="hu-HU" sz="1200" b="1" i="0" kern="1200" dirty="0">
              <a:solidFill>
                <a:schemeClr val="tx1"/>
              </a:solidFill>
              <a:effectLst/>
              <a:latin typeface="+mn-lt"/>
              <a:ea typeface="+mn-ea"/>
              <a:cs typeface="+mn-cs"/>
            </a:endParaRPr>
          </a:p>
          <a:p>
            <a:pPr lvl="0"/>
            <a:r>
              <a:rPr lang="hu-HU" sz="1200" b="1" i="0" kern="1200" dirty="0">
                <a:solidFill>
                  <a:schemeClr val="tx1"/>
                </a:solidFill>
                <a:effectLst/>
                <a:latin typeface="+mn-lt"/>
                <a:ea typeface="+mn-ea"/>
                <a:cs typeface="+mn-cs"/>
              </a:rPr>
              <a:t>S</a:t>
            </a:r>
            <a:r>
              <a:rPr lang="en-US" sz="1200" b="1" i="0" kern="1200" dirty="0" err="1">
                <a:solidFill>
                  <a:schemeClr val="tx1"/>
                </a:solidFill>
                <a:effectLst/>
                <a:latin typeface="+mn-lt"/>
                <a:ea typeface="+mn-ea"/>
                <a:cs typeface="+mn-cs"/>
              </a:rPr>
              <a:t>upport</a:t>
            </a:r>
            <a:r>
              <a:rPr lang="en-US" sz="1200" b="1" i="0" kern="1200" dirty="0">
                <a:solidFill>
                  <a:schemeClr val="tx1"/>
                </a:solidFill>
                <a:effectLst/>
                <a:latin typeface="+mn-lt"/>
                <a:ea typeface="+mn-ea"/>
                <a:cs typeface="+mn-cs"/>
              </a:rPr>
              <a:t> your security decisions by seeing how your administrators really use the system</a:t>
            </a:r>
            <a:endParaRPr lang="en-US" sz="1200" b="0" i="0" kern="1200" dirty="0">
              <a:solidFill>
                <a:schemeClr val="tx1"/>
              </a:solidFill>
              <a:effectLst/>
              <a:latin typeface="+mn-lt"/>
              <a:ea typeface="+mn-ea"/>
              <a:cs typeface="+mn-cs"/>
            </a:endParaRPr>
          </a:p>
          <a:p>
            <a:pPr lvl="0"/>
            <a:r>
              <a:rPr lang="en-US" sz="1200" b="0" i="0" kern="1200" dirty="0">
                <a:solidFill>
                  <a:schemeClr val="tx1"/>
                </a:solidFill>
                <a:effectLst/>
                <a:latin typeface="+mn-lt"/>
                <a:ea typeface="+mn-ea"/>
                <a:cs typeface="+mn-cs"/>
              </a:rPr>
              <a:t>In large organizations the phenomenon known as "privilege creep" is a big issue: the people, especially admins get more and more privileges to be able to perform the new tasks they get over the time. After a while they have access to way more services than what they actually need access to and it is almost impossible to figure out which of these rights are really needed. That's a security issue and </a:t>
            </a:r>
            <a:r>
              <a:rPr lang="en-US" sz="1200" b="0" i="0" kern="1200" dirty="0" err="1">
                <a:solidFill>
                  <a:schemeClr val="tx1"/>
                </a:solidFill>
                <a:effectLst/>
                <a:latin typeface="+mn-lt"/>
                <a:ea typeface="+mn-ea"/>
                <a:cs typeface="+mn-cs"/>
              </a:rPr>
              <a:t>Blindspotter</a:t>
            </a:r>
            <a:r>
              <a:rPr lang="en-US" sz="1200" b="0" i="0" kern="1200" dirty="0">
                <a:solidFill>
                  <a:schemeClr val="tx1"/>
                </a:solidFill>
                <a:effectLst/>
                <a:latin typeface="+mn-lt"/>
                <a:ea typeface="+mn-ea"/>
                <a:cs typeface="+mn-cs"/>
              </a:rPr>
              <a:t> has to help by giving an overview of how different services are being used within the company.</a:t>
            </a:r>
          </a:p>
          <a:p>
            <a:br>
              <a:rPr lang="en-US" dirty="0"/>
            </a:br>
            <a:endParaRPr lang="hu-HU" sz="1200" i="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172C14-DB83-48BB-AA16-0C148CBB5737}" type="slidenum">
              <a:rPr lang="en-US" smtClean="0"/>
              <a:t>15</a:t>
            </a:fld>
            <a:endParaRPr lang="en-US"/>
          </a:p>
        </p:txBody>
      </p:sp>
    </p:spTree>
    <p:extLst>
      <p:ext uri="{BB962C8B-B14F-4D97-AF65-F5344CB8AC3E}">
        <p14:creationId xmlns:p14="http://schemas.microsoft.com/office/powerpoint/2010/main" val="312085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hu-HU" dirty="0"/>
              <a:t>UBA</a:t>
            </a:r>
            <a:r>
              <a:rPr lang="en-US" baseline="0" dirty="0"/>
              <a:t> does not rely on a description of “known bad” behavior, does not need an updated list of activities that are considered suspicious. Instead it detects deviations from what is normal for a given user. Such anomalies might mean that the account was stolen: an attacker does very different things than what a user normally does – logs in to lots of servers to look around, issues different commands or uses different applications or accesses different data. Or it might be the same user but she’s up to something malicious, hence the change in her behavior.</a:t>
            </a:r>
          </a:p>
          <a:p>
            <a:pPr marL="0" indent="0">
              <a:buFont typeface="Arial" charset="0"/>
              <a:buNone/>
            </a:pPr>
            <a:endParaRPr lang="en-US" baseline="0" dirty="0"/>
          </a:p>
          <a:p>
            <a:pPr marL="0" indent="0">
              <a:buFont typeface="Arial" charset="0"/>
              <a:buNone/>
            </a:pPr>
            <a:r>
              <a:rPr lang="en-US" baseline="0" dirty="0"/>
              <a:t>How do we detect such anomalies?</a:t>
            </a:r>
          </a:p>
          <a:p>
            <a:pPr marL="0" indent="0">
              <a:buFont typeface="Arial" charset="0"/>
              <a:buNone/>
            </a:pPr>
            <a:endParaRPr lang="hu-HU"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noProof="0" dirty="0"/>
              <a:t>Users in IT environment</a:t>
            </a:r>
            <a:r>
              <a:rPr lang="en-US" sz="1200" baseline="0" noProof="0" dirty="0"/>
              <a:t> leave digital footprints in the system. You can collect these footprints to build up a behavior profile.</a:t>
            </a:r>
            <a:r>
              <a:rPr lang="hu-HU" sz="1200" baseline="0" noProof="0" dirty="0"/>
              <a:t> UBA </a:t>
            </a:r>
            <a:r>
              <a:rPr lang="en-US" sz="1200" noProof="0" dirty="0"/>
              <a:t>collects </a:t>
            </a:r>
            <a:r>
              <a:rPr lang="hu-HU" sz="1200" noProof="0" dirty="0" err="1"/>
              <a:t>these</a:t>
            </a:r>
            <a:r>
              <a:rPr lang="hu-HU" sz="1200" noProof="0" dirty="0"/>
              <a:t> </a:t>
            </a:r>
            <a:r>
              <a:rPr lang="en-US" sz="1200" noProof="0" dirty="0"/>
              <a:t>digital</a:t>
            </a:r>
            <a:r>
              <a:rPr lang="en-US" sz="1200" baseline="0" noProof="0" dirty="0"/>
              <a:t> footprints from different sources</a:t>
            </a:r>
            <a:r>
              <a:rPr lang="hu-HU" sz="1200" baseline="0" noProof="0" dirty="0"/>
              <a:t>: </a:t>
            </a:r>
            <a:r>
              <a:rPr lang="hu-HU" sz="1200" baseline="0" noProof="0" dirty="0" err="1"/>
              <a:t>not</a:t>
            </a:r>
            <a:r>
              <a:rPr lang="hu-HU" sz="1200" baseline="0" noProof="0" dirty="0"/>
              <a:t> </a:t>
            </a:r>
            <a:r>
              <a:rPr lang="hu-HU" sz="1200" baseline="0" noProof="0" dirty="0" err="1"/>
              <a:t>just</a:t>
            </a:r>
            <a:r>
              <a:rPr lang="hu-HU" sz="1200" baseline="0" noProof="0" dirty="0"/>
              <a:t> </a:t>
            </a:r>
            <a:r>
              <a:rPr lang="hu-HU" sz="1200" baseline="0" noProof="0" dirty="0" err="1"/>
              <a:t>logs</a:t>
            </a:r>
            <a:r>
              <a:rPr lang="hu-HU" sz="1200" baseline="0" noProof="0" dirty="0"/>
              <a:t> </a:t>
            </a:r>
            <a:r>
              <a:rPr lang="hu-HU" sz="1200" baseline="0" noProof="0" dirty="0" err="1"/>
              <a:t>but</a:t>
            </a:r>
            <a:r>
              <a:rPr lang="hu-HU" sz="1200" baseline="0" noProof="0" dirty="0"/>
              <a:t> </a:t>
            </a:r>
            <a:r>
              <a:rPr lang="hu-HU" sz="1200" baseline="0" noProof="0" dirty="0" err="1"/>
              <a:t>user</a:t>
            </a:r>
            <a:r>
              <a:rPr lang="hu-HU" sz="1200" baseline="0" noProof="0" dirty="0"/>
              <a:t> </a:t>
            </a:r>
            <a:r>
              <a:rPr lang="hu-HU" sz="1200" baseline="0" noProof="0" dirty="0" err="1"/>
              <a:t>activities</a:t>
            </a:r>
            <a:r>
              <a:rPr lang="hu-HU" sz="1200" baseline="0" noProof="0" dirty="0"/>
              <a:t> and session </a:t>
            </a:r>
            <a:r>
              <a:rPr lang="hu-HU" sz="1200" baseline="0" noProof="0" dirty="0" err="1"/>
              <a:t>recordings</a:t>
            </a:r>
            <a:r>
              <a:rPr lang="hu-HU" sz="1200" baseline="0" noProof="0" dirty="0"/>
              <a:t> </a:t>
            </a:r>
            <a:r>
              <a:rPr lang="hu-HU" sz="1200" baseline="0" noProof="0" dirty="0" err="1"/>
              <a:t>as</a:t>
            </a:r>
            <a:r>
              <a:rPr lang="hu-HU" sz="1200" baseline="0" noProof="0" dirty="0"/>
              <a:t> </a:t>
            </a:r>
            <a:r>
              <a:rPr lang="hu-HU" sz="1200" baseline="0" noProof="0" dirty="0" err="1"/>
              <a:t>well</a:t>
            </a:r>
            <a:r>
              <a:rPr lang="en-US" sz="1200" baseline="0" noProof="0" dirty="0"/>
              <a:t>. After having the data we use special data science algorithms to add more value to the information.</a:t>
            </a:r>
          </a:p>
          <a:p>
            <a:pPr marL="0" marR="0" indent="0" algn="l" defTabSz="914400" rtl="0" eaLnBrk="1" fontAlgn="auto" latinLnBrk="0" hangingPunct="1">
              <a:lnSpc>
                <a:spcPct val="100000"/>
              </a:lnSpc>
              <a:spcBef>
                <a:spcPts val="0"/>
              </a:spcBef>
              <a:spcAft>
                <a:spcPts val="0"/>
              </a:spcAft>
              <a:buClrTx/>
              <a:buSzTx/>
              <a:buFont typeface="Arial" charset="0"/>
              <a:buNone/>
              <a:tabLst/>
              <a:defRPr/>
            </a:pPr>
            <a:endParaRPr lang="hu-HU" sz="1200" baseline="0" noProof="0" dirty="0"/>
          </a:p>
          <a:p>
            <a:pPr marL="0" indent="0">
              <a:buFont typeface="Arial" charset="0"/>
              <a:buNone/>
            </a:pPr>
            <a:r>
              <a:rPr lang="hu-HU" dirty="0" err="1"/>
              <a:t>One</a:t>
            </a:r>
            <a:r>
              <a:rPr lang="hu-HU" baseline="0" dirty="0"/>
              <a:t> </a:t>
            </a:r>
            <a:r>
              <a:rPr lang="hu-HU" baseline="0" dirty="0" err="1"/>
              <a:t>example</a:t>
            </a:r>
            <a:r>
              <a:rPr lang="hu-HU" dirty="0"/>
              <a:t>:</a:t>
            </a:r>
            <a:r>
              <a:rPr lang="hu-HU" baseline="0" dirty="0"/>
              <a:t> w</a:t>
            </a:r>
            <a:r>
              <a:rPr lang="en-US" dirty="0"/>
              <a:t>e check</a:t>
            </a:r>
            <a:r>
              <a:rPr lang="en-US" baseline="0" dirty="0"/>
              <a:t> the typical </a:t>
            </a:r>
            <a:r>
              <a:rPr lang="hu-HU" baseline="0" dirty="0"/>
              <a:t>login </a:t>
            </a:r>
            <a:r>
              <a:rPr lang="en-US" baseline="0" dirty="0"/>
              <a:t>times: </a:t>
            </a:r>
            <a:r>
              <a:rPr lang="en-US" baseline="0" dirty="0" err="1"/>
              <a:t>eg</a:t>
            </a:r>
            <a:r>
              <a:rPr lang="en-US" baseline="0" dirty="0"/>
              <a:t>. this user usually logs in during the workday and after dinner. It</a:t>
            </a:r>
            <a:r>
              <a:rPr lang="hu-HU" baseline="0" dirty="0"/>
              <a:t> </a:t>
            </a:r>
            <a:r>
              <a:rPr lang="hu-HU" baseline="0" dirty="0" err="1"/>
              <a:t>woul</a:t>
            </a:r>
            <a:r>
              <a:rPr lang="en-US" baseline="0" dirty="0"/>
              <a:t>d be interesting if he logged in at, say, </a:t>
            </a:r>
            <a:r>
              <a:rPr lang="hu-HU" baseline="0" dirty="0"/>
              <a:t>12</a:t>
            </a:r>
            <a:r>
              <a:rPr lang="en-US" baseline="0" dirty="0"/>
              <a:t> AM.</a:t>
            </a:r>
            <a:endParaRPr lang="hu-HU" baseline="0" dirty="0"/>
          </a:p>
          <a:p>
            <a:pPr marL="0" indent="0">
              <a:buFont typeface="Arial" charset="0"/>
              <a:buNone/>
            </a:pPr>
            <a:endParaRPr lang="hu-HU" baseline="0" dirty="0"/>
          </a:p>
          <a:p>
            <a:pPr marL="0" indent="0">
              <a:buFont typeface="Arial" charset="0"/>
              <a:buNone/>
            </a:pPr>
            <a:r>
              <a:rPr lang="hu-HU" baseline="0" dirty="0" err="1"/>
              <a:t>Other</a:t>
            </a:r>
            <a:r>
              <a:rPr lang="hu-HU" baseline="0" dirty="0"/>
              <a:t> </a:t>
            </a:r>
            <a:r>
              <a:rPr lang="hu-HU" baseline="0" dirty="0" err="1"/>
              <a:t>algorithms</a:t>
            </a:r>
            <a:r>
              <a:rPr lang="hu-HU" baseline="0" dirty="0"/>
              <a:t> </a:t>
            </a:r>
            <a:r>
              <a:rPr lang="hu-HU" baseline="0" dirty="0" err="1"/>
              <a:t>include</a:t>
            </a:r>
            <a:r>
              <a:rPr lang="hu-HU" baseline="0" dirty="0"/>
              <a:t>:</a:t>
            </a:r>
          </a:p>
          <a:p>
            <a:pPr marL="171450" indent="-171450">
              <a:buFont typeface="Arial" panose="020B0604020202020204" pitchFamily="34" charset="0"/>
              <a:buChar char="•"/>
            </a:pPr>
            <a:r>
              <a:rPr lang="hu-HU" sz="1200" b="0" i="0" kern="1200" dirty="0" err="1">
                <a:solidFill>
                  <a:schemeClr val="tx1"/>
                </a:solidFill>
                <a:effectLst/>
                <a:latin typeface="+mn-lt"/>
                <a:ea typeface="+mn-ea"/>
                <a:cs typeface="+mn-cs"/>
              </a:rPr>
              <a:t>Unusual</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source</a:t>
            </a:r>
            <a:r>
              <a:rPr lang="hu-HU" sz="1200" b="0" i="0" kern="1200" dirty="0">
                <a:solidFill>
                  <a:schemeClr val="tx1"/>
                </a:solidFill>
                <a:effectLst/>
                <a:latin typeface="+mn-lt"/>
                <a:ea typeface="+mn-ea"/>
                <a:cs typeface="+mn-cs"/>
              </a:rPr>
              <a:t> IP</a:t>
            </a:r>
          </a:p>
          <a:p>
            <a:pPr marL="171450" indent="-171450">
              <a:buFont typeface="Arial" panose="020B0604020202020204" pitchFamily="34" charset="0"/>
              <a:buChar char="•"/>
            </a:pPr>
            <a:r>
              <a:rPr lang="hu-HU" sz="1200" b="0" i="0" kern="1200" dirty="0" err="1">
                <a:solidFill>
                  <a:schemeClr val="tx1"/>
                </a:solidFill>
                <a:effectLst/>
                <a:latin typeface="+mn-lt"/>
                <a:ea typeface="+mn-ea"/>
                <a:cs typeface="+mn-cs"/>
              </a:rPr>
              <a:t>Unusual</a:t>
            </a:r>
            <a:r>
              <a:rPr lang="hu-HU" sz="1200" b="0" i="0" kern="1200" dirty="0">
                <a:solidFill>
                  <a:schemeClr val="tx1"/>
                </a:solidFill>
                <a:effectLst/>
                <a:latin typeface="+mn-lt"/>
                <a:ea typeface="+mn-ea"/>
                <a:cs typeface="+mn-cs"/>
              </a:rPr>
              <a:t> OS </a:t>
            </a:r>
            <a:r>
              <a:rPr lang="hu-HU" sz="1200" b="0" i="0" kern="1200" dirty="0" err="1">
                <a:solidFill>
                  <a:schemeClr val="tx1"/>
                </a:solidFill>
                <a:effectLst/>
                <a:latin typeface="+mn-lt"/>
                <a:ea typeface="+mn-ea"/>
                <a:cs typeface="+mn-cs"/>
              </a:rPr>
              <a:t>or</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screen</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resolution</a:t>
            </a:r>
            <a:endParaRPr lang="hu-HU"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hu-HU" sz="1200" b="0" i="0" kern="1200" baseline="0" dirty="0" err="1">
                <a:solidFill>
                  <a:schemeClr val="tx1"/>
                </a:solidFill>
                <a:effectLst/>
                <a:latin typeface="+mn-lt"/>
                <a:ea typeface="+mn-ea"/>
                <a:cs typeface="+mn-cs"/>
              </a:rPr>
              <a:t>Unusual</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amount</a:t>
            </a:r>
            <a:r>
              <a:rPr lang="hu-HU" sz="1200" b="0" i="0" kern="1200" baseline="0" dirty="0">
                <a:solidFill>
                  <a:schemeClr val="tx1"/>
                </a:solidFill>
                <a:effectLst/>
                <a:latin typeface="+mn-lt"/>
                <a:ea typeface="+mn-ea"/>
                <a:cs typeface="+mn-cs"/>
              </a:rPr>
              <a:t> of </a:t>
            </a:r>
            <a:r>
              <a:rPr lang="hu-HU" sz="1200" b="0" i="0" kern="1200" baseline="0" dirty="0" err="1">
                <a:solidFill>
                  <a:schemeClr val="tx1"/>
                </a:solidFill>
                <a:effectLst/>
                <a:latin typeface="+mn-lt"/>
                <a:ea typeface="+mn-ea"/>
                <a:cs typeface="+mn-cs"/>
              </a:rPr>
              <a:t>activities</a:t>
            </a:r>
            <a:endParaRPr lang="hu-HU"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b="0" i="0" kern="1200" dirty="0" err="1">
                <a:solidFill>
                  <a:schemeClr val="tx1"/>
                </a:solidFill>
                <a:effectLst/>
                <a:latin typeface="+mn-lt"/>
                <a:ea typeface="+mn-ea"/>
                <a:cs typeface="+mn-cs"/>
              </a:rPr>
              <a:t>Unusual</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access</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to</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various</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kind</a:t>
            </a:r>
            <a:r>
              <a:rPr lang="hu-HU" sz="1200" b="0" i="0" kern="1200" baseline="0" dirty="0">
                <a:solidFill>
                  <a:schemeClr val="tx1"/>
                </a:solidFill>
                <a:effectLst/>
                <a:latin typeface="+mn-lt"/>
                <a:ea typeface="+mn-ea"/>
                <a:cs typeface="+mn-cs"/>
              </a:rPr>
              <a:t> of </a:t>
            </a:r>
            <a:r>
              <a:rPr lang="hu-HU" sz="1200" b="0" i="0" kern="1200" baseline="0" dirty="0" err="1">
                <a:solidFill>
                  <a:schemeClr val="tx1"/>
                </a:solidFill>
                <a:effectLst/>
                <a:latin typeface="+mn-lt"/>
                <a:ea typeface="+mn-ea"/>
                <a:cs typeface="+mn-cs"/>
              </a:rPr>
              <a:t>data</a:t>
            </a:r>
            <a:endParaRPr lang="hu-HU"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hu-HU" sz="1200" b="0" i="0" kern="1200" dirty="0" err="1">
                <a:solidFill>
                  <a:schemeClr val="tx1"/>
                </a:solidFill>
                <a:effectLst/>
                <a:latin typeface="+mn-lt"/>
                <a:ea typeface="+mn-ea"/>
                <a:cs typeface="+mn-cs"/>
              </a:rPr>
              <a:t>Unusual</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commands</a:t>
            </a:r>
            <a:r>
              <a:rPr lang="hu-HU" sz="1200" b="0" i="0" kern="1200" dirty="0">
                <a:solidFill>
                  <a:schemeClr val="tx1"/>
                </a:solidFill>
                <a:effectLst/>
                <a:latin typeface="+mn-lt"/>
                <a:ea typeface="+mn-ea"/>
                <a:cs typeface="+mn-cs"/>
              </a:rPr>
              <a:t> </a:t>
            </a:r>
            <a:r>
              <a:rPr lang="hu-HU" sz="1200" b="0" i="0" kern="1200" dirty="0" err="1">
                <a:solidFill>
                  <a:schemeClr val="tx1"/>
                </a:solidFill>
                <a:effectLst/>
                <a:latin typeface="+mn-lt"/>
                <a:ea typeface="+mn-ea"/>
                <a:cs typeface="+mn-cs"/>
              </a:rPr>
              <a:t>or</a:t>
            </a:r>
            <a:r>
              <a:rPr lang="hu-HU" sz="1200" b="0" i="0" kern="1200" baseline="0" dirty="0">
                <a:solidFill>
                  <a:schemeClr val="tx1"/>
                </a:solidFill>
                <a:effectLst/>
                <a:latin typeface="+mn-lt"/>
                <a:ea typeface="+mn-ea"/>
                <a:cs typeface="+mn-cs"/>
              </a:rPr>
              <a:t> </a:t>
            </a:r>
            <a:r>
              <a:rPr lang="hu-HU" sz="1200" b="0" i="0" kern="1200" baseline="0" dirty="0" err="1">
                <a:solidFill>
                  <a:schemeClr val="tx1"/>
                </a:solidFill>
                <a:effectLst/>
                <a:latin typeface="+mn-lt"/>
                <a:ea typeface="+mn-ea"/>
                <a:cs typeface="+mn-cs"/>
              </a:rPr>
              <a:t>applied</a:t>
            </a:r>
            <a:r>
              <a:rPr lang="hu-HU" sz="1200" b="0" i="0" kern="1200" baseline="0" dirty="0">
                <a:solidFill>
                  <a:schemeClr val="tx1"/>
                </a:solidFill>
                <a:effectLst/>
                <a:latin typeface="+mn-lt"/>
                <a:ea typeface="+mn-ea"/>
                <a:cs typeface="+mn-cs"/>
              </a:rPr>
              <a:t> software</a:t>
            </a: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baseline="0" dirty="0">
              <a:solidFill>
                <a:schemeClr val="tx1"/>
              </a:solidFill>
              <a:effectLst/>
              <a:latin typeface="+mn-lt"/>
              <a:ea typeface="+mn-ea"/>
              <a:cs typeface="+mn-cs"/>
            </a:endParaRPr>
          </a:p>
          <a:p>
            <a:pPr marL="0" indent="0">
              <a:buFont typeface="Arial" panose="020B0604020202020204" pitchFamily="34" charset="0"/>
              <a:buNone/>
            </a:pPr>
            <a:r>
              <a:rPr lang="en-US" sz="1200" b="0" i="0" kern="1200" baseline="0" dirty="0">
                <a:solidFill>
                  <a:schemeClr val="tx1"/>
                </a:solidFill>
                <a:effectLst/>
                <a:latin typeface="+mn-lt"/>
                <a:ea typeface="+mn-ea"/>
                <a:cs typeface="+mn-cs"/>
              </a:rPr>
              <a:t>What is important to note that neither of these analyses requires you to set up and maintain patterns of “known bad” behavior. </a:t>
            </a:r>
            <a:r>
              <a:rPr lang="hu-HU" sz="1200" b="0" i="0" kern="1200" baseline="0" dirty="0">
                <a:solidFill>
                  <a:schemeClr val="tx1"/>
                </a:solidFill>
                <a:effectLst/>
                <a:latin typeface="+mn-lt"/>
                <a:ea typeface="+mn-ea"/>
                <a:cs typeface="+mn-cs"/>
              </a:rPr>
              <a:t>UBA </a:t>
            </a:r>
            <a:r>
              <a:rPr lang="en-US" sz="1200" b="0" i="0" kern="1200" baseline="0" dirty="0">
                <a:solidFill>
                  <a:schemeClr val="tx1"/>
                </a:solidFill>
                <a:effectLst/>
                <a:latin typeface="+mn-lt"/>
                <a:ea typeface="+mn-ea"/>
                <a:cs typeface="+mn-cs"/>
              </a:rPr>
              <a:t>identifies “normal” behavior and detects deviations from that normal baseline.</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F172C14-DB83-48BB-AA16-0C148CBB5737}" type="slidenum">
              <a:rPr lang="en-US" smtClean="0"/>
              <a:t>16</a:t>
            </a:fld>
            <a:endParaRPr lang="en-US"/>
          </a:p>
        </p:txBody>
      </p:sp>
    </p:spTree>
    <p:extLst>
      <p:ext uri="{BB962C8B-B14F-4D97-AF65-F5344CB8AC3E}">
        <p14:creationId xmlns:p14="http://schemas.microsoft.com/office/powerpoint/2010/main" val="609360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endParaRPr lang="hu-HU" dirty="0"/>
          </a:p>
        </p:txBody>
      </p:sp>
      <p:sp>
        <p:nvSpPr>
          <p:cNvPr id="4" name="Slide Number Placeholder 3"/>
          <p:cNvSpPr>
            <a:spLocks noGrp="1"/>
          </p:cNvSpPr>
          <p:nvPr>
            <p:ph type="sldNum" sz="quarter" idx="10"/>
          </p:nvPr>
        </p:nvSpPr>
        <p:spPr/>
        <p:txBody>
          <a:bodyPr/>
          <a:lstStyle/>
          <a:p>
            <a:fld id="{7F172C14-DB83-48BB-AA16-0C148CBB5737}" type="slidenum">
              <a:rPr lang="en-US" smtClean="0"/>
              <a:t>17</a:t>
            </a:fld>
            <a:endParaRPr lang="en-US"/>
          </a:p>
        </p:txBody>
      </p:sp>
    </p:spTree>
    <p:extLst>
      <p:ext uri="{BB962C8B-B14F-4D97-AF65-F5344CB8AC3E}">
        <p14:creationId xmlns:p14="http://schemas.microsoft.com/office/powerpoint/2010/main" val="61343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noProof="0" dirty="0"/>
              <a:t>To optimize the work of analysts</a:t>
            </a:r>
            <a:r>
              <a:rPr lang="en-US" baseline="0" noProof="0" dirty="0"/>
              <a:t>, </a:t>
            </a:r>
            <a:r>
              <a:rPr lang="hu-HU" baseline="0" noProof="0" dirty="0"/>
              <a:t>UBA</a:t>
            </a:r>
            <a:r>
              <a:rPr lang="en-US" baseline="0" noProof="0" dirty="0"/>
              <a:t> prioritizes the potential incidents it sees in the network.</a:t>
            </a:r>
            <a:endParaRPr lang="en-US" noProof="0" dirty="0"/>
          </a:p>
          <a:p>
            <a:endParaRPr lang="en-US" noProof="0" dirty="0"/>
          </a:p>
          <a:p>
            <a:r>
              <a:rPr lang="en-US" noProof="0" dirty="0"/>
              <a:t>Imagine events being plotted on a coordinate</a:t>
            </a:r>
            <a:r>
              <a:rPr lang="en-US" baseline="0" noProof="0" dirty="0"/>
              <a:t> system. The X axis denotes the inherent risk of a user: a senior </a:t>
            </a:r>
            <a:r>
              <a:rPr lang="en-US" baseline="0" noProof="0" dirty="0" err="1"/>
              <a:t>sysadmin</a:t>
            </a:r>
            <a:r>
              <a:rPr lang="en-US" baseline="0" noProof="0" dirty="0"/>
              <a:t> or a CEO is inherently more risky than a trainee or a guest account: they can do more damage. The Y axis is for deviation: how much a given activity differs from what’s usual for a user.</a:t>
            </a:r>
          </a:p>
          <a:p>
            <a:endParaRPr lang="en-US" baseline="0" noProof="0" dirty="0"/>
          </a:p>
          <a:p>
            <a:r>
              <a:rPr lang="hu-HU" baseline="0" noProof="0" dirty="0"/>
              <a:t>B</a:t>
            </a:r>
            <a:r>
              <a:rPr lang="en-US" sz="1200" b="0" i="0" kern="1200" dirty="0" err="1">
                <a:solidFill>
                  <a:schemeClr val="tx1"/>
                </a:solidFill>
                <a:effectLst/>
                <a:latin typeface="+mn-lt"/>
                <a:ea typeface="+mn-ea"/>
                <a:cs typeface="+mn-cs"/>
              </a:rPr>
              <a:t>usiness</a:t>
            </a:r>
            <a:r>
              <a:rPr lang="en-US" sz="1200" b="0" i="0" kern="1200" dirty="0">
                <a:solidFill>
                  <a:schemeClr val="tx1"/>
                </a:solidFill>
                <a:effectLst/>
                <a:latin typeface="+mn-lt"/>
                <a:ea typeface="+mn-ea"/>
                <a:cs typeface="+mn-cs"/>
              </a:rPr>
              <a:t>-as-usual activities of low-risk users are not interesting but highly unusual things done by high-risk users are something you want to know </a:t>
            </a:r>
            <a:r>
              <a:rPr lang="en-US" sz="1200" b="0" i="0" kern="1200" dirty="0" err="1">
                <a:solidFill>
                  <a:schemeClr val="tx1"/>
                </a:solidFill>
                <a:effectLst/>
                <a:latin typeface="+mn-lt"/>
                <a:ea typeface="+mn-ea"/>
                <a:cs typeface="+mn-cs"/>
              </a:rPr>
              <a:t>abou</a:t>
            </a:r>
            <a:r>
              <a:rPr lang="hu-HU" sz="1200" b="0" i="0" kern="1200" dirty="0">
                <a:solidFill>
                  <a:schemeClr val="tx1"/>
                </a:solidFill>
                <a:effectLst/>
                <a:latin typeface="+mn-lt"/>
                <a:ea typeface="+mn-ea"/>
                <a:cs typeface="+mn-cs"/>
              </a:rPr>
              <a:t>t:</a:t>
            </a:r>
            <a:r>
              <a:rPr lang="hu-HU" sz="1200" b="0" i="0" kern="1200" baseline="0" dirty="0">
                <a:solidFill>
                  <a:schemeClr val="tx1"/>
                </a:solidFill>
                <a:effectLst/>
                <a:latin typeface="+mn-lt"/>
                <a:ea typeface="+mn-ea"/>
                <a:cs typeface="+mn-cs"/>
              </a:rPr>
              <a:t> i</a:t>
            </a:r>
            <a:r>
              <a:rPr lang="en-US" sz="1200" b="0" i="0" kern="1200" dirty="0">
                <a:solidFill>
                  <a:schemeClr val="tx1"/>
                </a:solidFill>
                <a:effectLst/>
                <a:latin typeface="+mn-lt"/>
                <a:ea typeface="+mn-ea"/>
                <a:cs typeface="+mn-cs"/>
              </a:rPr>
              <a:t>f your senior </a:t>
            </a:r>
            <a:r>
              <a:rPr lang="en-US" sz="1200" b="0" i="0" kern="1200" dirty="0" err="1">
                <a:solidFill>
                  <a:schemeClr val="tx1"/>
                </a:solidFill>
                <a:effectLst/>
                <a:latin typeface="+mn-lt"/>
                <a:ea typeface="+mn-ea"/>
                <a:cs typeface="+mn-cs"/>
              </a:rPr>
              <a:t>sysadmin</a:t>
            </a:r>
            <a:r>
              <a:rPr lang="en-US" sz="1200" b="0" i="0" kern="1200" dirty="0">
                <a:solidFill>
                  <a:schemeClr val="tx1"/>
                </a:solidFill>
                <a:effectLst/>
                <a:latin typeface="+mn-lt"/>
                <a:ea typeface="+mn-ea"/>
                <a:cs typeface="+mn-cs"/>
              </a:rPr>
              <a:t> starts to copy the entire user database in the middle of the night logging in from an IP in China that's highly unusual and it's more interesting than when your </a:t>
            </a:r>
            <a:r>
              <a:rPr lang="en-US" sz="1200" b="0" i="0" kern="1200" dirty="0" err="1">
                <a:solidFill>
                  <a:schemeClr val="tx1"/>
                </a:solidFill>
                <a:effectLst/>
                <a:latin typeface="+mn-lt"/>
                <a:ea typeface="+mn-ea"/>
                <a:cs typeface="+mn-cs"/>
              </a:rPr>
              <a:t>recep</a:t>
            </a:r>
            <a:r>
              <a:rPr lang="hu-HU" sz="1200" b="0" i="0" kern="1200" dirty="0">
                <a:solidFill>
                  <a:schemeClr val="tx1"/>
                </a:solidFill>
                <a:effectLst/>
                <a:latin typeface="+mn-lt"/>
                <a:ea typeface="+mn-ea"/>
                <a:cs typeface="+mn-cs"/>
              </a:rPr>
              <a:t>t</a:t>
            </a:r>
            <a:r>
              <a:rPr lang="en-US" sz="1200" b="0" i="0" kern="1200" dirty="0" err="1">
                <a:solidFill>
                  <a:schemeClr val="tx1"/>
                </a:solidFill>
                <a:effectLst/>
                <a:latin typeface="+mn-lt"/>
                <a:ea typeface="+mn-ea"/>
                <a:cs typeface="+mn-cs"/>
              </a:rPr>
              <a:t>ionist</a:t>
            </a:r>
            <a:r>
              <a:rPr lang="en-US" sz="1200" b="0" i="0" kern="1200" dirty="0">
                <a:solidFill>
                  <a:schemeClr val="tx1"/>
                </a:solidFill>
                <a:effectLst/>
                <a:latin typeface="+mn-lt"/>
                <a:ea typeface="+mn-ea"/>
                <a:cs typeface="+mn-cs"/>
              </a:rPr>
              <a:t> checks his email at </a:t>
            </a:r>
            <a:r>
              <a:rPr lang="hu-HU" sz="1200" b="0" i="0" kern="1200" dirty="0">
                <a:solidFill>
                  <a:schemeClr val="tx1"/>
                </a:solidFill>
                <a:effectLst/>
                <a:latin typeface="+mn-lt"/>
                <a:ea typeface="+mn-ea"/>
                <a:cs typeface="+mn-cs"/>
              </a:rPr>
              <a:t>7</a:t>
            </a:r>
            <a:r>
              <a:rPr lang="en-US" sz="1200" b="0" i="0" kern="1200" dirty="0">
                <a:solidFill>
                  <a:schemeClr val="tx1"/>
                </a:solidFill>
                <a:effectLst/>
                <a:latin typeface="+mn-lt"/>
                <a:ea typeface="+mn-ea"/>
                <a:cs typeface="+mn-cs"/>
              </a:rPr>
              <a:t>AM from his own desktop compute</a:t>
            </a:r>
            <a:r>
              <a:rPr lang="hu-HU" sz="1200" b="0" i="0" kern="1200" dirty="0">
                <a:solidFill>
                  <a:schemeClr val="tx1"/>
                </a:solidFill>
                <a:effectLst/>
                <a:latin typeface="+mn-lt"/>
                <a:ea typeface="+mn-ea"/>
                <a:cs typeface="+mn-cs"/>
              </a:rPr>
              <a:t>r!</a:t>
            </a:r>
            <a:endParaRPr lang="hu-HU" baseline="0" noProof="0" dirty="0"/>
          </a:p>
          <a:p>
            <a:endParaRPr lang="hu-HU" baseline="0" noProof="0" dirty="0"/>
          </a:p>
          <a:p>
            <a:r>
              <a:rPr lang="en-US" baseline="0" noProof="0" dirty="0"/>
              <a:t>With </a:t>
            </a:r>
            <a:r>
              <a:rPr lang="hu-HU" baseline="0" noProof="0" dirty="0"/>
              <a:t>UBA</a:t>
            </a:r>
            <a:r>
              <a:rPr lang="en-US" baseline="0" noProof="0" dirty="0"/>
              <a:t> you are able to categorize these events and highlight the most suspicious events where the risk factor and the deviation level are high.</a:t>
            </a:r>
          </a:p>
          <a:p>
            <a:r>
              <a:rPr lang="hu-HU" baseline="0" noProof="0" dirty="0"/>
              <a:t>UBA</a:t>
            </a:r>
            <a:r>
              <a:rPr lang="en-US" baseline="0" noProof="0" dirty="0"/>
              <a:t> creates a priority list, displayed on a dashboard, for security analysts to investigate the most suspicious events to make sure that they spend their time optimally.</a:t>
            </a:r>
          </a:p>
        </p:txBody>
      </p:sp>
      <p:sp>
        <p:nvSpPr>
          <p:cNvPr id="4" name="Slide Number Placeholder 3"/>
          <p:cNvSpPr>
            <a:spLocks noGrp="1"/>
          </p:cNvSpPr>
          <p:nvPr>
            <p:ph type="sldNum" sz="quarter" idx="10"/>
          </p:nvPr>
        </p:nvSpPr>
        <p:spPr/>
        <p:txBody>
          <a:bodyPr/>
          <a:lstStyle/>
          <a:p>
            <a:fld id="{7F172C14-DB83-48BB-AA16-0C148CBB573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10615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a:xfrm>
            <a:off x="381000" y="4343399"/>
            <a:ext cx="6131168" cy="4484077"/>
          </a:xfrm>
        </p:spPr>
        <p:txBody>
          <a:bodyPr/>
          <a:lstStyle/>
          <a:p>
            <a:r>
              <a:rPr lang="en-US" sz="1400" dirty="0"/>
              <a:t>In authentication, biometrics is a high precision factor that we can use</a:t>
            </a:r>
            <a:r>
              <a:rPr lang="en-US" sz="1400" baseline="0" dirty="0"/>
              <a:t> </a:t>
            </a:r>
            <a:r>
              <a:rPr lang="en-US" sz="1400" dirty="0"/>
              <a:t>when entering a sensitive area.</a:t>
            </a:r>
          </a:p>
          <a:p>
            <a:endParaRPr lang="en-US" sz="1400" dirty="0"/>
          </a:p>
          <a:p>
            <a:r>
              <a:rPr lang="en-US" sz="1400" dirty="0"/>
              <a:t>We can do something similar in UBA by looking at ones mouse movements and</a:t>
            </a:r>
            <a:r>
              <a:rPr lang="en-US" sz="1400" baseline="0" dirty="0"/>
              <a:t> </a:t>
            </a:r>
            <a:r>
              <a:rPr lang="en-US" sz="1400" dirty="0"/>
              <a:t>keystroke patterns.</a:t>
            </a:r>
          </a:p>
          <a:p>
            <a:endParaRPr lang="en-US" sz="1400" dirty="0"/>
          </a:p>
          <a:p>
            <a:r>
              <a:rPr lang="en-US" sz="1400" dirty="0"/>
              <a:t>Again, these mouse movements are not specifically made in order to</a:t>
            </a:r>
            <a:r>
              <a:rPr lang="en-US" sz="1400" baseline="0" dirty="0"/>
              <a:t> </a:t>
            </a:r>
            <a:r>
              <a:rPr lang="en-US" sz="1400" dirty="0"/>
              <a:t>authenticate, rather it is using your </a:t>
            </a:r>
            <a:r>
              <a:rPr lang="en-US" sz="1400" dirty="0" err="1"/>
              <a:t>keyst</a:t>
            </a:r>
            <a:r>
              <a:rPr lang="hu-HU" sz="1400" dirty="0"/>
              <a:t>r</a:t>
            </a:r>
            <a:r>
              <a:rPr lang="en-US" sz="1400" dirty="0"/>
              <a:t>o</a:t>
            </a:r>
            <a:r>
              <a:rPr lang="hu-HU" sz="1400" dirty="0" err="1"/>
              <a:t>ke</a:t>
            </a:r>
            <a:r>
              <a:rPr lang="en-US" sz="1400" dirty="0"/>
              <a:t>s and mouse movements that you</a:t>
            </a:r>
            <a:r>
              <a:rPr lang="en-US" sz="1400" baseline="0" dirty="0"/>
              <a:t> </a:t>
            </a:r>
            <a:r>
              <a:rPr lang="en-US" sz="1400" dirty="0"/>
              <a:t>would do anyway to perform your job.</a:t>
            </a:r>
            <a:endParaRPr lang="hu-HU" sz="1400" dirty="0"/>
          </a:p>
        </p:txBody>
      </p:sp>
    </p:spTree>
    <p:extLst>
      <p:ext uri="{BB962C8B-B14F-4D97-AF65-F5344CB8AC3E}">
        <p14:creationId xmlns:p14="http://schemas.microsoft.com/office/powerpoint/2010/main" val="2373091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dirty="0"/>
              <a:t>To sum it up, authentication &amp; thus our existing controls over privileged</a:t>
            </a:r>
            <a:r>
              <a:rPr lang="en-US" baseline="0" dirty="0"/>
              <a:t> </a:t>
            </a:r>
            <a:r>
              <a:rPr lang="en-US" dirty="0"/>
              <a:t>accounts do not defend against targeted attackers or insiders.</a:t>
            </a:r>
          </a:p>
          <a:p>
            <a:endParaRPr lang="en-US" dirty="0"/>
          </a:p>
          <a:p>
            <a:r>
              <a:rPr lang="en-US" dirty="0" err="1"/>
              <a:t>Behaviour</a:t>
            </a:r>
            <a:r>
              <a:rPr lang="en-US" dirty="0"/>
              <a:t> can be a missing link, the next step if those fail us. It is:</a:t>
            </a:r>
          </a:p>
          <a:p>
            <a:r>
              <a:rPr lang="en-US" dirty="0"/>
              <a:t>  - continuous</a:t>
            </a:r>
          </a:p>
          <a:p>
            <a:r>
              <a:rPr lang="en-US" dirty="0"/>
              <a:t>  - detect changes and anomalies</a:t>
            </a:r>
          </a:p>
          <a:p>
            <a:r>
              <a:rPr lang="en-US" dirty="0"/>
              <a:t>  - can be a form of biometrics without having to do specific authentication</a:t>
            </a:r>
          </a:p>
          <a:p>
            <a:r>
              <a:rPr lang="en-US" dirty="0"/>
              <a:t>    steps.</a:t>
            </a:r>
          </a:p>
        </p:txBody>
      </p:sp>
    </p:spTree>
    <p:extLst>
      <p:ext uri="{BB962C8B-B14F-4D97-AF65-F5344CB8AC3E}">
        <p14:creationId xmlns:p14="http://schemas.microsoft.com/office/powerpoint/2010/main" val="1539121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200" dirty="0"/>
          </a:p>
          <a:p>
            <a:r>
              <a:rPr lang="en-US" sz="1200" dirty="0"/>
              <a:t>But is there</a:t>
            </a:r>
            <a:r>
              <a:rPr lang="en-US" sz="1200" baseline="0" dirty="0"/>
              <a:t> a better way to do it? Let’s sum up the different methods we use for securing the most important accounts in a system.</a:t>
            </a:r>
          </a:p>
          <a:p>
            <a:endParaRPr lang="en-US" sz="1200" baseline="0" dirty="0"/>
          </a:p>
          <a:p>
            <a:r>
              <a:rPr lang="en-US" sz="1200" dirty="0"/>
              <a:t>Obviously, we still have passwords. Things</a:t>
            </a:r>
            <a:r>
              <a:rPr lang="en-US" sz="1200" baseline="0" dirty="0"/>
              <a:t> have improved somewhat with the emergence of personal password managers but they are still not used widely enough to make a large difference.</a:t>
            </a:r>
          </a:p>
          <a:p>
            <a:r>
              <a:rPr lang="en-US" sz="1200" baseline="0" dirty="0"/>
              <a:t>Multi-factor authentication became much easier since 2004, mostly as a result of everyone now having an internet-connected computer in their pockets.</a:t>
            </a:r>
          </a:p>
          <a:p>
            <a:r>
              <a:rPr lang="en-US" sz="1200" dirty="0"/>
              <a:t>For the most important,</a:t>
            </a:r>
            <a:r>
              <a:rPr lang="en-US" sz="1200" baseline="0" dirty="0"/>
              <a:t> often shared accounts, we implemented privileged identity &amp; access management to make sure we can manage access to certain special roles in a fine-grained way.</a:t>
            </a:r>
          </a:p>
          <a:p>
            <a:r>
              <a:rPr lang="en-US" sz="1200" baseline="0" dirty="0"/>
              <a:t>And also we came up with tools to actually monitor what people do after the log in.</a:t>
            </a:r>
            <a:endParaRPr lang="en-US" sz="1200" dirty="0"/>
          </a:p>
          <a:p>
            <a:endParaRPr lang="en-US" sz="1200" dirty="0"/>
          </a:p>
          <a:p>
            <a:r>
              <a:rPr lang="en-US" sz="1200" dirty="0"/>
              <a:t>These tools mitigated some of the risks around accounts that have access to sensitive or valuable data, however they all</a:t>
            </a:r>
            <a:r>
              <a:rPr lang="en-US" sz="1200" baseline="0" dirty="0"/>
              <a:t> </a:t>
            </a:r>
            <a:r>
              <a:rPr lang="en-US" sz="1200" dirty="0"/>
              <a:t>still depend on a fundamental step: authenticating</a:t>
            </a:r>
            <a:r>
              <a:rPr lang="en-US" sz="1200" baseline="0" dirty="0"/>
              <a:t> the user before permitting him or her access to the account.</a:t>
            </a:r>
            <a:endParaRPr lang="en-US" sz="1200" dirty="0"/>
          </a:p>
        </p:txBody>
      </p:sp>
    </p:spTree>
    <p:extLst>
      <p:ext uri="{BB962C8B-B14F-4D97-AF65-F5344CB8AC3E}">
        <p14:creationId xmlns:p14="http://schemas.microsoft.com/office/powerpoint/2010/main" val="153912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a:xfrm>
            <a:off x="381000" y="4343399"/>
            <a:ext cx="6131168" cy="4484077"/>
          </a:xfrm>
        </p:spPr>
        <p:txBody>
          <a:bodyPr/>
          <a:lstStyle/>
          <a:p>
            <a:r>
              <a:rPr lang="en-US" sz="1400" dirty="0"/>
              <a:t>And the scariest one of all: what</a:t>
            </a:r>
            <a:r>
              <a:rPr lang="en-US" sz="1400" baseline="0" dirty="0"/>
              <a:t> happens if the attacker already has access. I am not here to spread some good old FUD, but all surveys and whitepapers, including Verizon’s DBIR or </a:t>
            </a:r>
            <a:r>
              <a:rPr lang="en-US" sz="1400" baseline="0" dirty="0" err="1"/>
              <a:t>Ponemon’s</a:t>
            </a:r>
            <a:r>
              <a:rPr lang="en-US" sz="1400" baseline="0" dirty="0"/>
              <a:t> annual survey and numerous papers from analysts say that attackers tend to linger for a long time in a network before their actions are detected. If you are managing a large enough IT infrastructure, there are good chances that somebody already has access who shouldn’t. Strengthening the authentication probably won’t help against them either.</a:t>
            </a:r>
          </a:p>
        </p:txBody>
      </p:sp>
    </p:spTree>
    <p:extLst>
      <p:ext uri="{BB962C8B-B14F-4D97-AF65-F5344CB8AC3E}">
        <p14:creationId xmlns:p14="http://schemas.microsoft.com/office/powerpoint/2010/main" val="237309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t>Passwords are dead! A bold statement, isn’t it?</a:t>
            </a:r>
          </a:p>
          <a:p>
            <a:endParaRPr lang="en-US" sz="1200" dirty="0"/>
          </a:p>
          <a:p>
            <a:r>
              <a:rPr lang="en-US" sz="1200" dirty="0"/>
              <a:t>&lt;pause&gt;</a:t>
            </a:r>
          </a:p>
          <a:p>
            <a:endParaRPr lang="en-US" sz="1200" dirty="0"/>
          </a:p>
          <a:p>
            <a:r>
              <a:rPr lang="en-US" sz="1200" dirty="0"/>
              <a:t>Well, I’m not the first one to say</a:t>
            </a:r>
            <a:r>
              <a:rPr lang="en-US" sz="1200" baseline="0" dirty="0"/>
              <a:t> it. </a:t>
            </a:r>
            <a:r>
              <a:rPr lang="en-US" sz="1200" dirty="0"/>
              <a:t>Bill Gates has used the same phrase over a decade ago, in 2004. What he meant by that at that time is that</a:t>
            </a:r>
            <a:r>
              <a:rPr lang="en-US" sz="1200" baseline="0" dirty="0"/>
              <a:t> they wanted to </a:t>
            </a:r>
            <a:r>
              <a:rPr lang="en-US" sz="1200" dirty="0"/>
              <a:t>get rid of passwords and switch</a:t>
            </a:r>
            <a:r>
              <a:rPr lang="en-US" sz="1200" baseline="0" dirty="0"/>
              <a:t> to use supposedly stronger methods like smartcards, </a:t>
            </a:r>
            <a:r>
              <a:rPr lang="en-US" sz="1200" baseline="0" dirty="0" err="1"/>
              <a:t>keyfobs</a:t>
            </a:r>
            <a:r>
              <a:rPr lang="en-US" sz="1200" baseline="0" dirty="0"/>
              <a:t> or biometrics like fingerprint scanning.</a:t>
            </a:r>
          </a:p>
          <a:p>
            <a:endParaRPr lang="en-US" sz="1200" dirty="0"/>
          </a:p>
          <a:p>
            <a:r>
              <a:rPr lang="en-US" sz="1200" dirty="0"/>
              <a:t>Yet, passwords are still in widespread use. Multifactor authentication is still a challenge to implement. Deploying a smartcard-based authentication scheme is still not trivial.</a:t>
            </a:r>
          </a:p>
          <a:p>
            <a:endParaRPr lang="en-US" sz="1200" dirty="0"/>
          </a:p>
          <a:p>
            <a:r>
              <a:rPr lang="en-US" sz="1200" dirty="0"/>
              <a:t>However, I am not going to talk about multi-factor authentication or which</a:t>
            </a:r>
            <a:r>
              <a:rPr lang="en-US" sz="1200" baseline="0" dirty="0"/>
              <a:t> smartcard is the best choice</a:t>
            </a:r>
            <a:r>
              <a:rPr lang="en-US" sz="1200" dirty="0"/>
              <a:t>. Rather I'd like to talk about the weaknesses of authentication in general and what we can do to overcome those</a:t>
            </a:r>
            <a:r>
              <a:rPr lang="en-US" sz="1200" baseline="0" dirty="0"/>
              <a:t> problems..</a:t>
            </a:r>
            <a:endParaRPr lang="en-US" sz="1200" dirty="0"/>
          </a:p>
          <a:p>
            <a:endParaRPr lang="en-US" sz="1200" dirty="0"/>
          </a:p>
          <a:p>
            <a:r>
              <a:rPr lang="en-US" sz="1200" dirty="0"/>
              <a:t>Let me start with a short, personal story first.</a:t>
            </a:r>
          </a:p>
        </p:txBody>
      </p:sp>
    </p:spTree>
    <p:extLst>
      <p:ext uri="{BB962C8B-B14F-4D97-AF65-F5344CB8AC3E}">
        <p14:creationId xmlns:p14="http://schemas.microsoft.com/office/powerpoint/2010/main" val="64571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a:xfrm>
            <a:off x="381000" y="4343399"/>
            <a:ext cx="6131168" cy="4484077"/>
          </a:xfrm>
        </p:spPr>
        <p:txBody>
          <a:bodyPr/>
          <a:lstStyle/>
          <a:p>
            <a:r>
              <a:rPr lang="en-US" sz="1400" dirty="0"/>
              <a:t>The fundamental problem with authentication is that in most cases it only happens once, at the beginning</a:t>
            </a:r>
            <a:r>
              <a:rPr lang="en-US" sz="1400" baseline="0" dirty="0"/>
              <a:t> of the session. You have one single chance</a:t>
            </a:r>
            <a:r>
              <a:rPr lang="en-US" sz="1400" dirty="0"/>
              <a:t> to tell friend from</a:t>
            </a:r>
            <a:r>
              <a:rPr lang="en-US" sz="1400" baseline="0" dirty="0"/>
              <a:t> </a:t>
            </a:r>
            <a:r>
              <a:rPr lang="en-US" sz="1400" dirty="0"/>
              <a:t>foe, be that</a:t>
            </a:r>
            <a:r>
              <a:rPr lang="en-US" sz="1400" baseline="0" dirty="0"/>
              <a:t> a simple password, some form of multi-factor authentication or access facilitated by a password management system. </a:t>
            </a:r>
            <a:r>
              <a:rPr lang="en-US" sz="1400" dirty="0"/>
              <a:t>Once the authentication is performed, the user of the account is free to do</a:t>
            </a:r>
            <a:r>
              <a:rPr lang="en-US" sz="1400" baseline="0" dirty="0"/>
              <a:t> </a:t>
            </a:r>
            <a:r>
              <a:rPr lang="en-US" sz="1400" dirty="0"/>
              <a:t>whatever he or she wants until the end of the session, which can be days later.</a:t>
            </a:r>
          </a:p>
          <a:p>
            <a:endParaRPr lang="en-US" sz="1400" dirty="0"/>
          </a:p>
          <a:p>
            <a:r>
              <a:rPr lang="en-US" sz="1400" dirty="0"/>
              <a:t>What if, instead of a single authentication</a:t>
            </a:r>
            <a:r>
              <a:rPr lang="en-US" sz="1400" baseline="0" dirty="0"/>
              <a:t> at the beginning of the sessions </a:t>
            </a:r>
            <a:r>
              <a:rPr lang="en-US" sz="1400" dirty="0"/>
              <a:t>we could ensure the authenticity of the user</a:t>
            </a:r>
            <a:r>
              <a:rPr lang="en-US" sz="1400" baseline="0" dirty="0"/>
              <a:t> </a:t>
            </a:r>
            <a:r>
              <a:rPr lang="en-US" sz="1400" dirty="0"/>
              <a:t>continuously throughout his or her entire workflow?</a:t>
            </a:r>
          </a:p>
          <a:p>
            <a:endParaRPr lang="hu-HU" sz="1400" dirty="0"/>
          </a:p>
        </p:txBody>
      </p:sp>
    </p:spTree>
    <p:extLst>
      <p:ext uri="{BB962C8B-B14F-4D97-AF65-F5344CB8AC3E}">
        <p14:creationId xmlns:p14="http://schemas.microsoft.com/office/powerpoint/2010/main" val="237309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t>There’s one big challenge:</a:t>
            </a:r>
            <a:r>
              <a:rPr lang="en-US" sz="1800" baseline="0" dirty="0"/>
              <a:t> achieving this without driving your people crazy. You could certainly ask them to re-type their passwords every five minutes or confirm their presence through some smartphone app. Hell, you could even put a security guard behind them to watch over their shoulders and decide if they are doing something malicious.</a:t>
            </a:r>
          </a:p>
          <a:p>
            <a:endParaRPr lang="en-US" sz="1800" baseline="0" dirty="0"/>
          </a:p>
          <a:p>
            <a:r>
              <a:rPr lang="en-US" sz="1800" baseline="0" dirty="0"/>
              <a:t>While all this could work, it would seriously compromise the efficiency of their work and would definitely drive your people crazy.</a:t>
            </a:r>
            <a:endParaRPr lang="en-US" sz="1800" dirty="0"/>
          </a:p>
        </p:txBody>
      </p:sp>
    </p:spTree>
    <p:extLst>
      <p:ext uri="{BB962C8B-B14F-4D97-AF65-F5344CB8AC3E}">
        <p14:creationId xmlns:p14="http://schemas.microsoft.com/office/powerpoint/2010/main" val="153912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r>
              <a:rPr lang="en-US" sz="1600" dirty="0"/>
              <a:t>The solution is to monitor and analyze the behavior of the users continuously.</a:t>
            </a:r>
          </a:p>
          <a:p>
            <a:endParaRPr lang="en-US" sz="1600" dirty="0"/>
          </a:p>
          <a:p>
            <a:r>
              <a:rPr lang="en-US" sz="1600" dirty="0"/>
              <a:t>We are not only interested whether the user could authenticate at the beginning of the session. We also need</a:t>
            </a:r>
            <a:r>
              <a:rPr lang="en-US" sz="1600" baseline="0" dirty="0"/>
              <a:t> </a:t>
            </a:r>
            <a:r>
              <a:rPr lang="en-US" sz="1600" dirty="0"/>
              <a:t>to follow them in real time and check everything what they do</a:t>
            </a:r>
            <a:r>
              <a:rPr lang="en-US" sz="1600" baseline="0" dirty="0"/>
              <a:t> and see if their behavior matches what we would expect.</a:t>
            </a:r>
            <a:endParaRPr lang="en-US" sz="1600" dirty="0"/>
          </a:p>
          <a:p>
            <a:r>
              <a:rPr lang="en-US" sz="1600" dirty="0"/>
              <a:t>In a sense, we do post a guard to watch all their sessions. But this is not a person</a:t>
            </a:r>
            <a:r>
              <a:rPr lang="en-US" sz="1600" baseline="0" dirty="0"/>
              <a:t> </a:t>
            </a:r>
            <a:r>
              <a:rPr lang="en-US" sz="1600" dirty="0"/>
              <a:t>rather a system that finds the suspicious activities that give away</a:t>
            </a:r>
            <a:r>
              <a:rPr lang="en-US" sz="1600" baseline="0" dirty="0"/>
              <a:t> </a:t>
            </a:r>
            <a:r>
              <a:rPr lang="en-US" sz="1600" dirty="0"/>
              <a:t>attackers.</a:t>
            </a:r>
          </a:p>
          <a:p>
            <a:endParaRPr lang="en-US" sz="1600" dirty="0"/>
          </a:p>
          <a:p>
            <a:r>
              <a:rPr lang="en-US" sz="1600" dirty="0"/>
              <a:t>But what is behavior analytics and how does it work?</a:t>
            </a:r>
          </a:p>
          <a:p>
            <a:endParaRPr lang="en-US" sz="1600" dirty="0"/>
          </a:p>
        </p:txBody>
      </p:sp>
    </p:spTree>
    <p:extLst>
      <p:ext uri="{BB962C8B-B14F-4D97-AF65-F5344CB8AC3E}">
        <p14:creationId xmlns:p14="http://schemas.microsoft.com/office/powerpoint/2010/main" val="1539121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a:xfrm>
            <a:off x="381000" y="4343399"/>
            <a:ext cx="6131168" cy="4484077"/>
          </a:xfr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400" dirty="0"/>
              <a:t>First, let's define what behavior is. We humans are great at understanding</a:t>
            </a:r>
            <a:r>
              <a:rPr lang="en-US" sz="1400" baseline="0" dirty="0"/>
              <a:t> </a:t>
            </a:r>
            <a:r>
              <a:rPr lang="en-US" sz="1400" dirty="0"/>
              <a:t>and recognizing patterns in how things happen around us. We perceive our world, then identify patterns which we later remember and</a:t>
            </a:r>
            <a:r>
              <a:rPr lang="en-US" sz="1400" baseline="0" dirty="0"/>
              <a:t> </a:t>
            </a:r>
            <a:r>
              <a:rPr lang="en-US" sz="1400" dirty="0"/>
              <a:t>can use in our everyday life to make decisions. And we </a:t>
            </a:r>
            <a:r>
              <a:rPr lang="en-US" sz="1400" baseline="0" dirty="0"/>
              <a:t>also use the same approach all the time to identify people – or even pets.</a:t>
            </a:r>
            <a:endParaRPr lang="en-US" sz="1400" dirty="0"/>
          </a:p>
          <a:p>
            <a:endParaRPr lang="en-US" sz="1400" dirty="0"/>
          </a:p>
          <a:p>
            <a:r>
              <a:rPr lang="en-US" sz="1400" dirty="0"/>
              <a:t>Let me illustrate behavioral authentication with another</a:t>
            </a:r>
            <a:r>
              <a:rPr lang="en-US" sz="1400" baseline="0" dirty="0"/>
              <a:t> personal example.</a:t>
            </a:r>
            <a:r>
              <a:rPr lang="en-US" sz="1400" dirty="0"/>
              <a:t> My</a:t>
            </a:r>
            <a:r>
              <a:rPr lang="en-US" sz="1400" baseline="0" dirty="0"/>
              <a:t> parents have two cats. They are lovely creatures, but the big problem with them is that they look completely the same. They’ve had them for 8 years now and I still can’t tell them apart just by looking at them. There’s a solution though: one of them loves when one scratches her ears and the other hates it. So my solution is to wait until they come closer and start scratching their ears gently. If the resulting behavior, the response to the stimulus, is purring, I can be pretty sure that it’s Lizzie. If the result is angry hissing, the authentication failed and I know it’s Rosie.</a:t>
            </a:r>
            <a:endParaRPr lang="en-US" sz="1400" dirty="0"/>
          </a:p>
          <a:p>
            <a:endParaRPr lang="en-US" sz="1400" dirty="0"/>
          </a:p>
          <a:p>
            <a:endParaRPr lang="en-US" sz="1400" dirty="0"/>
          </a:p>
          <a:p>
            <a:endParaRPr lang="hu-HU" sz="1400" dirty="0"/>
          </a:p>
        </p:txBody>
      </p:sp>
    </p:spTree>
    <p:extLst>
      <p:ext uri="{BB962C8B-B14F-4D97-AF65-F5344CB8AC3E}">
        <p14:creationId xmlns:p14="http://schemas.microsoft.com/office/powerpoint/2010/main" val="2373091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endParaRPr lang="hu-HU" dirty="0"/>
          </a:p>
        </p:txBody>
      </p:sp>
      <p:sp>
        <p:nvSpPr>
          <p:cNvPr id="4" name="Slide Number Placeholder 3"/>
          <p:cNvSpPr>
            <a:spLocks noGrp="1"/>
          </p:cNvSpPr>
          <p:nvPr>
            <p:ph type="sldNum" sz="quarter" idx="10"/>
          </p:nvPr>
        </p:nvSpPr>
        <p:spPr/>
        <p:txBody>
          <a:bodyPr/>
          <a:lstStyle/>
          <a:p>
            <a:fld id="{7F172C14-DB83-48BB-AA16-0C148CBB5737}" type="slidenum">
              <a:rPr lang="en-US" smtClean="0"/>
              <a:t>12</a:t>
            </a:fld>
            <a:endParaRPr lang="en-US"/>
          </a:p>
        </p:txBody>
      </p:sp>
    </p:spTree>
    <p:extLst>
      <p:ext uri="{BB962C8B-B14F-4D97-AF65-F5344CB8AC3E}">
        <p14:creationId xmlns:p14="http://schemas.microsoft.com/office/powerpoint/2010/main" val="334386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1676400" y="804141"/>
            <a:ext cx="21031200" cy="2651125"/>
          </a:xfrm>
        </p:spPr>
        <p:txBody>
          <a:bodyPr>
            <a:normAutofit/>
          </a:bodyPr>
          <a:lstStyle>
            <a:lvl1pPr algn="l">
              <a:defRPr sz="8500" b="1" cap="all" baseline="0"/>
            </a:lvl1pPr>
          </a:lstStyle>
          <a:p>
            <a:r>
              <a:rPr lang="hu-HU" dirty="0"/>
              <a:t>Mintacím szerkesztése</a:t>
            </a:r>
          </a:p>
        </p:txBody>
      </p:sp>
      <p:sp>
        <p:nvSpPr>
          <p:cNvPr id="3" name="Tartalom helye 2"/>
          <p:cNvSpPr>
            <a:spLocks noGrp="1"/>
          </p:cNvSpPr>
          <p:nvPr>
            <p:ph idx="1" hasCustomPrompt="1"/>
          </p:nvPr>
        </p:nvSpPr>
        <p:spPr>
          <a:xfrm>
            <a:off x="1676400" y="4105854"/>
            <a:ext cx="21031200" cy="7508502"/>
          </a:xfrm>
        </p:spPr>
        <p:txBody>
          <a:bodyPr/>
          <a:lstStyle>
            <a:lvl1pPr marL="0" indent="-457200">
              <a:lnSpc>
                <a:spcPct val="150000"/>
              </a:lnSpc>
              <a:buSzPct val="150000"/>
              <a:defRPr sz="4800">
                <a:solidFill>
                  <a:srgbClr val="58595B"/>
                </a:solidFill>
                <a:latin typeface="Gotham Light" pitchFamily="50" charset="0"/>
                <a:cs typeface="Gotham Light" pitchFamily="50" charset="0"/>
              </a:defRPr>
            </a:lvl1pPr>
            <a:lvl2pPr marL="792000" indent="-457200" defTabSz="1476000">
              <a:lnSpc>
                <a:spcPct val="150000"/>
              </a:lnSpc>
              <a:buClr>
                <a:srgbClr val="4FABFE"/>
              </a:buClr>
              <a:buSzPct val="150000"/>
              <a:tabLst>
                <a:tab pos="180000" algn="r"/>
                <a:tab pos="1656000" algn="r"/>
              </a:tabLst>
              <a:defRPr sz="3600" baseline="0">
                <a:solidFill>
                  <a:srgbClr val="58595B"/>
                </a:solidFill>
                <a:latin typeface="Gotham Light" pitchFamily="50" charset="0"/>
                <a:cs typeface="Gotham Light" pitchFamily="50" charset="0"/>
              </a:defRPr>
            </a:lvl2pPr>
            <a:lvl3pPr marL="792000" indent="-457200" defTabSz="1476000">
              <a:lnSpc>
                <a:spcPct val="150000"/>
              </a:lnSpc>
              <a:buClr>
                <a:srgbClr val="4FABFE"/>
              </a:buClr>
              <a:buSzPct val="150000"/>
              <a:tabLst>
                <a:tab pos="180000" algn="r"/>
                <a:tab pos="1656000" algn="r"/>
              </a:tabLst>
              <a:defRPr sz="3000">
                <a:solidFill>
                  <a:srgbClr val="58595B"/>
                </a:solidFill>
                <a:latin typeface="Gotham Light" pitchFamily="50" charset="0"/>
                <a:cs typeface="Gotham Light" pitchFamily="50" charset="0"/>
              </a:defRPr>
            </a:lvl3pPr>
            <a:lvl4pPr marL="792000" indent="-457200" defTabSz="1476000">
              <a:lnSpc>
                <a:spcPct val="150000"/>
              </a:lnSpc>
              <a:buClr>
                <a:srgbClr val="4FABFE"/>
              </a:buClr>
              <a:buSzPct val="150000"/>
              <a:tabLst>
                <a:tab pos="180000" algn="r"/>
                <a:tab pos="1656000" algn="r"/>
              </a:tabLst>
              <a:defRPr sz="2500">
                <a:solidFill>
                  <a:srgbClr val="58595B"/>
                </a:solidFill>
                <a:latin typeface="Gotham Light" pitchFamily="50" charset="0"/>
                <a:cs typeface="Gotham Light" pitchFamily="50" charset="0"/>
              </a:defRPr>
            </a:lvl4pPr>
            <a:lvl5pPr marL="792000" indent="-457200" defTabSz="1476000">
              <a:lnSpc>
                <a:spcPct val="150000"/>
              </a:lnSpc>
              <a:buClr>
                <a:srgbClr val="4FABFE"/>
              </a:buClr>
              <a:buSzPct val="150000"/>
              <a:tabLst>
                <a:tab pos="180000" algn="r"/>
                <a:tab pos="1656000" algn="r"/>
              </a:tabLst>
              <a:defRPr sz="2000">
                <a:solidFill>
                  <a:srgbClr val="58595B"/>
                </a:solidFill>
                <a:latin typeface="Gotham Light" pitchFamily="50" charset="0"/>
                <a:cs typeface="Gotham Light" pitchFamily="50" charset="0"/>
              </a:defRPr>
            </a:lvl5pPr>
          </a:lstStyle>
          <a:p>
            <a:pPr lvl="0"/>
            <a:r>
              <a:rPr lang="hu-HU" dirty="0"/>
              <a:t> Mintaszöveg szerkesztése</a:t>
            </a:r>
          </a:p>
          <a:p>
            <a:pPr lvl="1"/>
            <a:r>
              <a:rPr lang="hu-HU" dirty="0"/>
              <a:t> Második szint</a:t>
            </a:r>
          </a:p>
          <a:p>
            <a:pPr lvl="2"/>
            <a:r>
              <a:rPr lang="hu-HU" dirty="0"/>
              <a:t> Harmadik szint</a:t>
            </a:r>
          </a:p>
          <a:p>
            <a:pPr lvl="3"/>
            <a:r>
              <a:rPr lang="hu-HU" dirty="0"/>
              <a:t> Negyedik szint</a:t>
            </a:r>
          </a:p>
          <a:p>
            <a:pPr lvl="4"/>
            <a:r>
              <a:rPr lang="hu-HU" dirty="0"/>
              <a:t> Ötödik szint</a:t>
            </a:r>
          </a:p>
        </p:txBody>
      </p:sp>
    </p:spTree>
    <p:extLst>
      <p:ext uri="{BB962C8B-B14F-4D97-AF65-F5344CB8AC3E}">
        <p14:creationId xmlns:p14="http://schemas.microsoft.com/office/powerpoint/2010/main" val="313763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5A1FF50-6A36-46D2-A41E-7F44EFF1EBC2}" type="datetimeFigureOut">
              <a:rPr lang="hu-HU" smtClean="0"/>
              <a:pPr/>
              <a:t>2016.11.09.</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02267B39-0EF4-47B2-B34B-B14C39C03B29}" type="slidenum">
              <a:rPr lang="hu-HU" smtClean="0"/>
              <a:pPr/>
              <a:t>‹#›</a:t>
            </a:fld>
            <a:endParaRPr lang="hu-HU"/>
          </a:p>
        </p:txBody>
      </p:sp>
      <p:sp>
        <p:nvSpPr>
          <p:cNvPr id="5" name="Shape 11"/>
          <p:cNvSpPr>
            <a:spLocks noGrp="1"/>
          </p:cNvSpPr>
          <p:nvPr>
            <p:ph type="title"/>
          </p:nvPr>
        </p:nvSpPr>
        <p:spPr>
          <a:xfrm>
            <a:off x="1778000" y="4533900"/>
            <a:ext cx="20828000" cy="4648200"/>
          </a:xfrm>
          <a:prstGeom prst="rect">
            <a:avLst/>
          </a:prstGeom>
        </p:spPr>
        <p:txBody>
          <a:bodyPr>
            <a:normAutofit/>
          </a:bodyPr>
          <a:lstStyle>
            <a:lvl1pPr>
              <a:defRPr sz="11200" b="1" cap="all" baseline="0"/>
            </a:lvl1pPr>
          </a:lstStyle>
          <a:p>
            <a:pPr lvl="0">
              <a:defRPr sz="1800"/>
            </a:pPr>
            <a:r>
              <a:rPr lang="hu-HU" sz="11200" dirty="0"/>
              <a:t>Mintacím szerkesztése</a:t>
            </a:r>
            <a:endParaRPr sz="11200" dirty="0"/>
          </a:p>
        </p:txBody>
      </p:sp>
    </p:spTree>
    <p:extLst>
      <p:ext uri="{BB962C8B-B14F-4D97-AF65-F5344CB8AC3E}">
        <p14:creationId xmlns:p14="http://schemas.microsoft.com/office/powerpoint/2010/main" val="77917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553346"/>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512696"/>
            <a:ext cx="18288000" cy="1016312"/>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a:extLst/>
          </a:blip>
          <a:stretch>
            <a:fillRect/>
          </a:stretch>
        </p:blipFill>
        <p:spPr>
          <a:xfrm>
            <a:off x="9108441" y="976061"/>
            <a:ext cx="6167122" cy="3550310"/>
          </a:xfrm>
          <a:prstGeom prst="rect">
            <a:avLst/>
          </a:prstGeom>
          <a:ln w="12700">
            <a:miter lim="400000"/>
          </a:ln>
        </p:spPr>
      </p:pic>
      <p:sp>
        <p:nvSpPr>
          <p:cNvPr id="9" name="Szöveg helye 8"/>
          <p:cNvSpPr>
            <a:spLocks noGrp="1"/>
          </p:cNvSpPr>
          <p:nvPr>
            <p:ph type="body" sz="quarter" idx="10" hasCustomPrompt="1"/>
          </p:nvPr>
        </p:nvSpPr>
        <p:spPr>
          <a:xfrm>
            <a:off x="3047999" y="9713159"/>
            <a:ext cx="18288002" cy="828530"/>
          </a:xfrm>
        </p:spPr>
        <p:txBody>
          <a:bodyPr>
            <a:normAutofit/>
          </a:bodyPr>
          <a:lstStyle>
            <a:lvl1pPr marL="0" indent="0" algn="ctr">
              <a:buNone/>
              <a:defRPr sz="4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9737559" y="11926300"/>
            <a:ext cx="4908886" cy="981936"/>
          </a:xfrm>
        </p:spPr>
        <p:txBody>
          <a:bodyPr>
            <a:noAutofit/>
          </a:bodyPr>
          <a:lstStyle>
            <a:lvl1pPr marL="0" indent="0" algn="ctr">
              <a:lnSpc>
                <a:spcPct val="100000"/>
              </a:lnSpc>
              <a:spcBef>
                <a:spcPts val="0"/>
              </a:spcBef>
              <a:buNone/>
              <a:defRPr sz="2400" baseline="0">
                <a:solidFill>
                  <a:schemeClr val="bg1"/>
                </a:solidFill>
                <a:latin typeface="Montserrat Light" panose="00000400000000000000" pitchFamily="2" charset="-18"/>
              </a:defRPr>
            </a:lvl1pPr>
          </a:lstStyle>
          <a:p>
            <a:pPr lvl="0"/>
            <a:r>
              <a:rPr lang="hu-HU" dirty="0"/>
              <a:t>05.05.2016</a:t>
            </a:r>
            <a:br>
              <a:rPr lang="hu-HU" dirty="0"/>
            </a:br>
            <a:r>
              <a:rPr lang="hu-HU" dirty="0"/>
              <a:t>Budapest</a:t>
            </a:r>
          </a:p>
        </p:txBody>
      </p:sp>
    </p:spTree>
    <p:extLst>
      <p:ext uri="{BB962C8B-B14F-4D97-AF65-F5344CB8AC3E}">
        <p14:creationId xmlns:p14="http://schemas.microsoft.com/office/powerpoint/2010/main" val="335462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120212"/>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079562"/>
            <a:ext cx="18288000" cy="3311524"/>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2713090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4470400"/>
            <a:ext cx="18288000" cy="4775200"/>
          </a:xfrm>
        </p:spPr>
        <p:txBody>
          <a:bodyPr anchor="ctr">
            <a:normAutofit/>
          </a:bodyPr>
          <a:lstStyle>
            <a:lvl1pPr algn="ctr">
              <a:defRPr sz="14400" baseline="0"/>
            </a:lvl1pPr>
          </a:lstStyle>
          <a:p>
            <a:r>
              <a:rPr lang="hu-HU" dirty="0"/>
              <a:t>CLICK HERE TO EDIT HEADLINE</a:t>
            </a:r>
          </a:p>
        </p:txBody>
      </p:sp>
    </p:spTree>
    <p:extLst>
      <p:ext uri="{BB962C8B-B14F-4D97-AF65-F5344CB8AC3E}">
        <p14:creationId xmlns:p14="http://schemas.microsoft.com/office/powerpoint/2010/main" val="374215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904206" y="5847608"/>
            <a:ext cx="784791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4" name="Oval 3"/>
          <p:cNvSpPr/>
          <p:nvPr userDrawn="1"/>
        </p:nvSpPr>
        <p:spPr>
          <a:xfrm>
            <a:off x="9043953" y="6099608"/>
            <a:ext cx="7347090"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5" name="Oval 3"/>
          <p:cNvSpPr/>
          <p:nvPr userDrawn="1"/>
        </p:nvSpPr>
        <p:spPr>
          <a:xfrm>
            <a:off x="16682871" y="6373208"/>
            <a:ext cx="679692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16" name="Szöveg helye 15"/>
          <p:cNvSpPr>
            <a:spLocks noGrp="1"/>
          </p:cNvSpPr>
          <p:nvPr userDrawn="1">
            <p:ph type="body" sz="quarter" idx="10" hasCustomPrompt="1"/>
          </p:nvPr>
        </p:nvSpPr>
        <p:spPr>
          <a:xfrm>
            <a:off x="2164853" y="4225254"/>
            <a:ext cx="1974014"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10185903" y="4534986"/>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17677567" y="4839788"/>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2162664" y="5582651"/>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1" name="Szöveg helye 19"/>
          <p:cNvSpPr>
            <a:spLocks noGrp="1"/>
          </p:cNvSpPr>
          <p:nvPr userDrawn="1">
            <p:ph type="body" sz="quarter" idx="14" hasCustomPrompt="1"/>
          </p:nvPr>
        </p:nvSpPr>
        <p:spPr>
          <a:xfrm>
            <a:off x="2162665" y="7786033"/>
            <a:ext cx="5166394" cy="2047778"/>
          </a:xfrm>
        </p:spPr>
        <p:txBody>
          <a:bodyPr>
            <a:normAutofit/>
          </a:bodyPr>
          <a:lstStyle>
            <a:lvl1pPr marL="0" indent="0">
              <a:buNone/>
              <a:defRPr sz="4000" b="0" baseline="0">
                <a:solidFill>
                  <a:srgbClr val="DDDDDD"/>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10185902" y="5892383"/>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10185903" y="8095765"/>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17677566" y="6234199"/>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17677567" y="8437581"/>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pic>
        <p:nvPicPr>
          <p:cNvPr id="2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402212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2567524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3"/>
            <a:ext cx="10769600" cy="9051926"/>
          </a:xfrm>
        </p:spPr>
        <p:txBody>
          <a:bodyPr/>
          <a:lstStyle>
            <a:lvl1pPr>
              <a:defRPr sz="7466"/>
            </a:lvl1pPr>
            <a:lvl2pPr>
              <a:defRPr sz="6400"/>
            </a:lvl2pPr>
            <a:lvl3pPr>
              <a:defRPr sz="5334"/>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3"/>
            <a:ext cx="10769600" cy="9051926"/>
          </a:xfrm>
        </p:spPr>
        <p:txBody>
          <a:bodyPr/>
          <a:lstStyle>
            <a:lvl1pPr>
              <a:defRPr sz="7466"/>
            </a:lvl1pPr>
            <a:lvl2pPr>
              <a:defRPr sz="6400"/>
            </a:lvl2pPr>
            <a:lvl3pPr>
              <a:defRPr sz="5334"/>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4623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81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553346"/>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512696"/>
            <a:ext cx="18288000" cy="1016312"/>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a:extLst/>
          </a:blip>
          <a:stretch>
            <a:fillRect/>
          </a:stretch>
        </p:blipFill>
        <p:spPr>
          <a:xfrm>
            <a:off x="9108441" y="976061"/>
            <a:ext cx="6167122" cy="3550310"/>
          </a:xfrm>
          <a:prstGeom prst="rect">
            <a:avLst/>
          </a:prstGeom>
          <a:ln w="12700">
            <a:miter lim="400000"/>
          </a:ln>
        </p:spPr>
      </p:pic>
      <p:sp>
        <p:nvSpPr>
          <p:cNvPr id="9" name="Szöveg helye 8"/>
          <p:cNvSpPr>
            <a:spLocks noGrp="1"/>
          </p:cNvSpPr>
          <p:nvPr>
            <p:ph type="body" sz="quarter" idx="10" hasCustomPrompt="1"/>
          </p:nvPr>
        </p:nvSpPr>
        <p:spPr>
          <a:xfrm>
            <a:off x="3047999" y="9713159"/>
            <a:ext cx="18288002" cy="828530"/>
          </a:xfrm>
        </p:spPr>
        <p:txBody>
          <a:bodyPr>
            <a:normAutofit/>
          </a:bodyPr>
          <a:lstStyle>
            <a:lvl1pPr marL="0" indent="0" algn="ctr">
              <a:buNone/>
              <a:defRPr sz="4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9737559" y="11926300"/>
            <a:ext cx="4908886" cy="981936"/>
          </a:xfrm>
        </p:spPr>
        <p:txBody>
          <a:bodyPr>
            <a:noAutofit/>
          </a:bodyPr>
          <a:lstStyle>
            <a:lvl1pPr marL="0" indent="0" algn="ctr">
              <a:lnSpc>
                <a:spcPct val="100000"/>
              </a:lnSpc>
              <a:spcBef>
                <a:spcPts val="0"/>
              </a:spcBef>
              <a:buNone/>
              <a:defRPr sz="2400" baseline="0">
                <a:solidFill>
                  <a:schemeClr val="bg1"/>
                </a:solidFill>
                <a:latin typeface="Montserrat Light" panose="00000400000000000000" pitchFamily="2" charset="-18"/>
              </a:defRPr>
            </a:lvl1pPr>
          </a:lstStyle>
          <a:p>
            <a:pPr lvl="0"/>
            <a:r>
              <a:rPr lang="hu-HU" dirty="0"/>
              <a:t>05.05.2016</a:t>
            </a:r>
            <a:br>
              <a:rPr lang="hu-HU" dirty="0"/>
            </a:br>
            <a:r>
              <a:rPr lang="hu-HU" dirty="0"/>
              <a:t>Budapest</a:t>
            </a:r>
          </a:p>
        </p:txBody>
      </p:sp>
    </p:spTree>
    <p:extLst>
      <p:ext uri="{BB962C8B-B14F-4D97-AF65-F5344CB8AC3E}">
        <p14:creationId xmlns:p14="http://schemas.microsoft.com/office/powerpoint/2010/main" val="192089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120212"/>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079562"/>
            <a:ext cx="18288000" cy="3311524"/>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150896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lsorolás">
    <p:spTree>
      <p:nvGrpSpPr>
        <p:cNvPr id="1" name=""/>
        <p:cNvGrpSpPr/>
        <p:nvPr/>
      </p:nvGrpSpPr>
      <p:grpSpPr>
        <a:xfrm>
          <a:off x="0" y="0"/>
          <a:ext cx="0" cy="0"/>
          <a:chOff x="0" y="0"/>
          <a:chExt cx="0" cy="0"/>
        </a:xfrm>
      </p:grpSpPr>
      <p:cxnSp>
        <p:nvCxnSpPr>
          <p:cNvPr id="7" name="Straight Connector 2"/>
          <p:cNvCxnSpPr/>
          <p:nvPr userDrawn="1"/>
        </p:nvCxnSpPr>
        <p:spPr>
          <a:xfrm>
            <a:off x="8686800" y="5562600"/>
            <a:ext cx="0" cy="6324600"/>
          </a:xfrm>
          <a:prstGeom prst="line">
            <a:avLst/>
          </a:prstGeom>
          <a:noFill/>
          <a:ln w="2540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cxnSp>
        <p:nvCxnSpPr>
          <p:cNvPr id="8" name="Straight Connector 30"/>
          <p:cNvCxnSpPr/>
          <p:nvPr userDrawn="1"/>
        </p:nvCxnSpPr>
        <p:spPr>
          <a:xfrm>
            <a:off x="15925800" y="5638800"/>
            <a:ext cx="0" cy="6324600"/>
          </a:xfrm>
          <a:prstGeom prst="line">
            <a:avLst/>
          </a:prstGeom>
          <a:noFill/>
          <a:ln w="2540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
        <p:nvSpPr>
          <p:cNvPr id="34" name="Szöveg helye 33"/>
          <p:cNvSpPr>
            <a:spLocks noGrp="1"/>
          </p:cNvSpPr>
          <p:nvPr>
            <p:ph type="body" sz="quarter" idx="13" hasCustomPrompt="1"/>
          </p:nvPr>
        </p:nvSpPr>
        <p:spPr>
          <a:xfrm>
            <a:off x="1676400" y="1574800"/>
            <a:ext cx="20574000" cy="3130116"/>
          </a:xfrm>
        </p:spPr>
        <p:txBody>
          <a:bodyPr>
            <a:normAutofit/>
          </a:bodyPr>
          <a:lstStyle>
            <a:lvl1pPr marL="0" indent="0">
              <a:lnSpc>
                <a:spcPct val="100000"/>
              </a:lnSpc>
              <a:buNone/>
              <a:defRPr sz="8500" b="1" cap="all" baseline="0">
                <a:solidFill>
                  <a:srgbClr val="2981A9"/>
                </a:solidFill>
                <a:latin typeface="Gotham Black" pitchFamily="50" charset="0"/>
                <a:cs typeface="Gotham Black" pitchFamily="50" charset="0"/>
              </a:defRPr>
            </a:lvl1pPr>
          </a:lstStyle>
          <a:p>
            <a:pPr lvl="0"/>
            <a:r>
              <a:rPr lang="hu-HU" dirty="0"/>
              <a:t>Mintacím szerkesztése</a:t>
            </a:r>
          </a:p>
        </p:txBody>
      </p:sp>
      <p:sp>
        <p:nvSpPr>
          <p:cNvPr id="35" name="Szöveg helye 33"/>
          <p:cNvSpPr>
            <a:spLocks noGrp="1"/>
          </p:cNvSpPr>
          <p:nvPr>
            <p:ph type="body" sz="quarter" idx="14" hasCustomPrompt="1"/>
          </p:nvPr>
        </p:nvSpPr>
        <p:spPr>
          <a:xfrm>
            <a:off x="2156692" y="5805487"/>
            <a:ext cx="5537200" cy="939800"/>
          </a:xfrm>
        </p:spPr>
        <p:txBody>
          <a:bodyPr>
            <a:normAutofit/>
          </a:bodyPr>
          <a:lstStyle>
            <a:lvl1pPr marL="0" indent="0" algn="ctr">
              <a:buNone/>
              <a:defRPr sz="4800">
                <a:solidFill>
                  <a:srgbClr val="2C2C2D"/>
                </a:solidFill>
                <a:latin typeface="Gotham Bold" pitchFamily="50" charset="0"/>
                <a:cs typeface="Gotham Bold" pitchFamily="50" charset="0"/>
              </a:defRPr>
            </a:lvl1pPr>
          </a:lstStyle>
          <a:p>
            <a:pPr lvl="0"/>
            <a:r>
              <a:rPr lang="hu-HU" dirty="0"/>
              <a:t>Alcím</a:t>
            </a:r>
          </a:p>
        </p:txBody>
      </p:sp>
      <p:sp>
        <p:nvSpPr>
          <p:cNvPr id="38" name="Szöveg helye 33"/>
          <p:cNvSpPr>
            <a:spLocks noGrp="1"/>
          </p:cNvSpPr>
          <p:nvPr>
            <p:ph type="body" sz="quarter" idx="17" hasCustomPrompt="1"/>
          </p:nvPr>
        </p:nvSpPr>
        <p:spPr>
          <a:xfrm>
            <a:off x="9537700" y="5843587"/>
            <a:ext cx="5537200" cy="863600"/>
          </a:xfrm>
        </p:spPr>
        <p:txBody>
          <a:bodyPr>
            <a:normAutofit/>
          </a:bodyPr>
          <a:lstStyle>
            <a:lvl1pPr marL="0" indent="0" algn="ctr">
              <a:buNone/>
              <a:defRPr lang="hu-HU" sz="4800" kern="1200" dirty="0">
                <a:solidFill>
                  <a:srgbClr val="2C2C2D"/>
                </a:solidFill>
                <a:latin typeface="Gotham Bold" pitchFamily="50" charset="0"/>
                <a:ea typeface="+mn-ea"/>
                <a:cs typeface="Gotham Bold" pitchFamily="50" charset="0"/>
              </a:defRPr>
            </a:lvl1pPr>
          </a:lstStyle>
          <a:p>
            <a:pPr marL="0" lvl="0" indent="0" algn="ctr" defTabSz="914400" rtl="0" eaLnBrk="1" latinLnBrk="0" hangingPunct="1">
              <a:lnSpc>
                <a:spcPct val="90000"/>
              </a:lnSpc>
              <a:spcBef>
                <a:spcPts val="1000"/>
              </a:spcBef>
              <a:buClr>
                <a:srgbClr val="2981A9"/>
              </a:buClr>
              <a:buFont typeface="Arial" panose="020B0604020202020204" pitchFamily="34" charset="0"/>
              <a:buNone/>
            </a:pPr>
            <a:r>
              <a:rPr lang="hu-HU" dirty="0"/>
              <a:t>Alcím</a:t>
            </a:r>
          </a:p>
        </p:txBody>
      </p:sp>
      <p:sp>
        <p:nvSpPr>
          <p:cNvPr id="41" name="Szöveg helye 33"/>
          <p:cNvSpPr>
            <a:spLocks noGrp="1"/>
          </p:cNvSpPr>
          <p:nvPr>
            <p:ph type="body" sz="quarter" idx="20" hasCustomPrompt="1"/>
          </p:nvPr>
        </p:nvSpPr>
        <p:spPr>
          <a:xfrm>
            <a:off x="16878302" y="5805487"/>
            <a:ext cx="5537200" cy="784225"/>
          </a:xfrm>
        </p:spPr>
        <p:txBody>
          <a:bodyPr>
            <a:normAutofit/>
          </a:bodyPr>
          <a:lstStyle>
            <a:lvl1pPr marL="0" indent="0" algn="ctr">
              <a:buNone/>
              <a:defRPr lang="hu-HU" sz="4800" kern="1200" dirty="0">
                <a:solidFill>
                  <a:srgbClr val="2C2C2D"/>
                </a:solidFill>
                <a:latin typeface="Gotham Bold" pitchFamily="50" charset="0"/>
                <a:ea typeface="+mn-ea"/>
                <a:cs typeface="Gotham Bold" pitchFamily="50" charset="0"/>
              </a:defRPr>
            </a:lvl1pPr>
          </a:lstStyle>
          <a:p>
            <a:pPr marL="0" lvl="0" indent="0" algn="ctr" defTabSz="914400" rtl="0" eaLnBrk="1" latinLnBrk="0" hangingPunct="1">
              <a:lnSpc>
                <a:spcPct val="90000"/>
              </a:lnSpc>
              <a:spcBef>
                <a:spcPts val="1000"/>
              </a:spcBef>
              <a:buClr>
                <a:srgbClr val="2981A9"/>
              </a:buClr>
              <a:buFont typeface="Arial" panose="020B0604020202020204" pitchFamily="34" charset="0"/>
              <a:buNone/>
            </a:pPr>
            <a:r>
              <a:rPr lang="hu-HU" dirty="0"/>
              <a:t>Alcím</a:t>
            </a:r>
          </a:p>
        </p:txBody>
      </p:sp>
      <p:sp>
        <p:nvSpPr>
          <p:cNvPr id="4" name="Szöveg helye 3"/>
          <p:cNvSpPr>
            <a:spLocks noGrp="1"/>
          </p:cNvSpPr>
          <p:nvPr>
            <p:ph type="body" sz="quarter" idx="33" hasCustomPrompt="1"/>
          </p:nvPr>
        </p:nvSpPr>
        <p:spPr>
          <a:xfrm>
            <a:off x="2156692" y="69627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6" name="Szöveg helye 5"/>
          <p:cNvSpPr>
            <a:spLocks noGrp="1"/>
          </p:cNvSpPr>
          <p:nvPr>
            <p:ph type="body" sz="quarter" idx="34" hasCustomPrompt="1"/>
          </p:nvPr>
        </p:nvSpPr>
        <p:spPr>
          <a:xfrm>
            <a:off x="2156692" y="8086725"/>
            <a:ext cx="5584825" cy="1255712"/>
          </a:xfrm>
        </p:spPr>
        <p:txBody>
          <a:bodyPr>
            <a:normAutofit/>
          </a:bodyPr>
          <a:lstStyle>
            <a:lvl1pPr marL="457200" indent="-457200" algn="ctr">
              <a:buClr>
                <a:srgbClr val="58595B"/>
              </a:buClr>
              <a:buFont typeface="Wingdings" panose="05000000000000000000" pitchFamily="2" charset="2"/>
              <a:buChar char="ü"/>
              <a:defRPr sz="2400">
                <a:solidFill>
                  <a:srgbClr val="58595B"/>
                </a:solidFill>
                <a:latin typeface="Gotham Light" pitchFamily="50" charset="0"/>
                <a:cs typeface="Gotham Light" pitchFamily="50" charset="0"/>
              </a:defRPr>
            </a:lvl1pPr>
          </a:lstStyle>
          <a:p>
            <a:pPr lvl="0"/>
            <a:r>
              <a:rPr lang="hu-HU" dirty="0"/>
              <a:t>Első szint</a:t>
            </a:r>
          </a:p>
        </p:txBody>
      </p:sp>
      <p:sp>
        <p:nvSpPr>
          <p:cNvPr id="28" name="Szöveg helye 3"/>
          <p:cNvSpPr>
            <a:spLocks noGrp="1"/>
          </p:cNvSpPr>
          <p:nvPr>
            <p:ph type="body" sz="quarter" idx="35" hasCustomPrompt="1"/>
          </p:nvPr>
        </p:nvSpPr>
        <p:spPr>
          <a:xfrm>
            <a:off x="2156692" y="95535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29" name="Szöveg helye 5"/>
          <p:cNvSpPr>
            <a:spLocks noGrp="1"/>
          </p:cNvSpPr>
          <p:nvPr>
            <p:ph type="body" sz="quarter" idx="36" hasCustomPrompt="1"/>
          </p:nvPr>
        </p:nvSpPr>
        <p:spPr>
          <a:xfrm>
            <a:off x="2132879" y="10707688"/>
            <a:ext cx="5584825" cy="1255712"/>
          </a:xfrm>
        </p:spPr>
        <p:txBody>
          <a:bodyPr>
            <a:normAutofit/>
          </a:bodyPr>
          <a:lstStyle>
            <a:lvl1pPr marL="457200" indent="-457200" algn="ctr">
              <a:buClr>
                <a:srgbClr val="58595B"/>
              </a:buClr>
              <a:buFont typeface="Calibri" panose="020F0502020204030204" pitchFamily="34" charset="0"/>
              <a:buChar char="⁺"/>
              <a:defRPr sz="2400">
                <a:solidFill>
                  <a:srgbClr val="58595B"/>
                </a:solidFill>
                <a:latin typeface="Gotham Light" pitchFamily="50" charset="0"/>
                <a:cs typeface="Gotham Light" pitchFamily="50" charset="0"/>
              </a:defRPr>
            </a:lvl1pPr>
          </a:lstStyle>
          <a:p>
            <a:pPr lvl="0"/>
            <a:r>
              <a:rPr lang="hu-HU" dirty="0"/>
              <a:t>Első szint</a:t>
            </a:r>
          </a:p>
        </p:txBody>
      </p:sp>
      <p:sp>
        <p:nvSpPr>
          <p:cNvPr id="30" name="Szöveg helye 3"/>
          <p:cNvSpPr>
            <a:spLocks noGrp="1"/>
          </p:cNvSpPr>
          <p:nvPr>
            <p:ph type="body" sz="quarter" idx="37" hasCustomPrompt="1"/>
          </p:nvPr>
        </p:nvSpPr>
        <p:spPr>
          <a:xfrm>
            <a:off x="9484592" y="69627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31" name="Szöveg helye 5"/>
          <p:cNvSpPr>
            <a:spLocks noGrp="1"/>
          </p:cNvSpPr>
          <p:nvPr>
            <p:ph type="body" sz="quarter" idx="38" hasCustomPrompt="1"/>
          </p:nvPr>
        </p:nvSpPr>
        <p:spPr>
          <a:xfrm>
            <a:off x="9484592" y="8086725"/>
            <a:ext cx="5584825" cy="1255712"/>
          </a:xfrm>
        </p:spPr>
        <p:txBody>
          <a:bodyPr>
            <a:normAutofit/>
          </a:bodyPr>
          <a:lstStyle>
            <a:lvl1pPr marL="457200" indent="-457200" algn="ctr">
              <a:buClr>
                <a:srgbClr val="58595B"/>
              </a:buClr>
              <a:buFont typeface="Wingdings" panose="05000000000000000000" pitchFamily="2" charset="2"/>
              <a:buChar char="ü"/>
              <a:defRPr sz="2400">
                <a:solidFill>
                  <a:srgbClr val="58595B"/>
                </a:solidFill>
                <a:latin typeface="Gotham Light" pitchFamily="50" charset="0"/>
                <a:cs typeface="Gotham Light" pitchFamily="50" charset="0"/>
              </a:defRPr>
            </a:lvl1pPr>
          </a:lstStyle>
          <a:p>
            <a:pPr lvl="0"/>
            <a:r>
              <a:rPr lang="hu-HU" dirty="0"/>
              <a:t>Első szint</a:t>
            </a:r>
          </a:p>
        </p:txBody>
      </p:sp>
      <p:sp>
        <p:nvSpPr>
          <p:cNvPr id="32" name="Szöveg helye 3"/>
          <p:cNvSpPr>
            <a:spLocks noGrp="1"/>
          </p:cNvSpPr>
          <p:nvPr>
            <p:ph type="body" sz="quarter" idx="39" hasCustomPrompt="1"/>
          </p:nvPr>
        </p:nvSpPr>
        <p:spPr>
          <a:xfrm>
            <a:off x="9484592" y="95535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33" name="Szöveg helye 5"/>
          <p:cNvSpPr>
            <a:spLocks noGrp="1"/>
          </p:cNvSpPr>
          <p:nvPr>
            <p:ph type="body" sz="quarter" idx="40" hasCustomPrompt="1"/>
          </p:nvPr>
        </p:nvSpPr>
        <p:spPr>
          <a:xfrm>
            <a:off x="9460779" y="10707688"/>
            <a:ext cx="5584825" cy="1255712"/>
          </a:xfrm>
        </p:spPr>
        <p:txBody>
          <a:bodyPr>
            <a:normAutofit/>
          </a:bodyPr>
          <a:lstStyle>
            <a:lvl1pPr marL="457200" indent="-457200" algn="ctr">
              <a:buClr>
                <a:srgbClr val="58595B"/>
              </a:buClr>
              <a:buFont typeface="Calibri" panose="020F0502020204030204" pitchFamily="34" charset="0"/>
              <a:buChar char="⁺"/>
              <a:defRPr sz="2400">
                <a:solidFill>
                  <a:srgbClr val="58595B"/>
                </a:solidFill>
                <a:latin typeface="Gotham Light" pitchFamily="50" charset="0"/>
                <a:cs typeface="Gotham Light" pitchFamily="50" charset="0"/>
              </a:defRPr>
            </a:lvl1pPr>
          </a:lstStyle>
          <a:p>
            <a:pPr lvl="0"/>
            <a:r>
              <a:rPr lang="hu-HU" dirty="0"/>
              <a:t>Első szint</a:t>
            </a:r>
          </a:p>
        </p:txBody>
      </p:sp>
      <p:sp>
        <p:nvSpPr>
          <p:cNvPr id="39" name="Szöveg helye 3"/>
          <p:cNvSpPr>
            <a:spLocks noGrp="1"/>
          </p:cNvSpPr>
          <p:nvPr>
            <p:ph type="body" sz="quarter" idx="41" hasCustomPrompt="1"/>
          </p:nvPr>
        </p:nvSpPr>
        <p:spPr>
          <a:xfrm>
            <a:off x="16830677" y="69627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40" name="Szöveg helye 5"/>
          <p:cNvSpPr>
            <a:spLocks noGrp="1"/>
          </p:cNvSpPr>
          <p:nvPr>
            <p:ph type="body" sz="quarter" idx="42" hasCustomPrompt="1"/>
          </p:nvPr>
        </p:nvSpPr>
        <p:spPr>
          <a:xfrm>
            <a:off x="16830677" y="8086725"/>
            <a:ext cx="5584825" cy="1255712"/>
          </a:xfrm>
        </p:spPr>
        <p:txBody>
          <a:bodyPr>
            <a:normAutofit/>
          </a:bodyPr>
          <a:lstStyle>
            <a:lvl1pPr marL="457200" indent="-457200" algn="ctr">
              <a:buClr>
                <a:srgbClr val="58595B"/>
              </a:buClr>
              <a:buFont typeface="Wingdings" panose="05000000000000000000" pitchFamily="2" charset="2"/>
              <a:buChar char="ü"/>
              <a:defRPr sz="2400">
                <a:solidFill>
                  <a:srgbClr val="58595B"/>
                </a:solidFill>
                <a:latin typeface="Gotham Light" pitchFamily="50" charset="0"/>
                <a:cs typeface="Gotham Light" pitchFamily="50" charset="0"/>
              </a:defRPr>
            </a:lvl1pPr>
          </a:lstStyle>
          <a:p>
            <a:pPr lvl="0"/>
            <a:r>
              <a:rPr lang="hu-HU" dirty="0"/>
              <a:t>Első szint</a:t>
            </a:r>
          </a:p>
        </p:txBody>
      </p:sp>
      <p:sp>
        <p:nvSpPr>
          <p:cNvPr id="42" name="Szöveg helye 3"/>
          <p:cNvSpPr>
            <a:spLocks noGrp="1"/>
          </p:cNvSpPr>
          <p:nvPr>
            <p:ph type="body" sz="quarter" idx="43" hasCustomPrompt="1"/>
          </p:nvPr>
        </p:nvSpPr>
        <p:spPr>
          <a:xfrm>
            <a:off x="16830677" y="95535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43" name="Szöveg helye 5"/>
          <p:cNvSpPr>
            <a:spLocks noGrp="1"/>
          </p:cNvSpPr>
          <p:nvPr>
            <p:ph type="body" sz="quarter" idx="44" hasCustomPrompt="1"/>
          </p:nvPr>
        </p:nvSpPr>
        <p:spPr>
          <a:xfrm>
            <a:off x="16806864" y="10707688"/>
            <a:ext cx="5584825" cy="1255712"/>
          </a:xfrm>
        </p:spPr>
        <p:txBody>
          <a:bodyPr>
            <a:normAutofit/>
          </a:bodyPr>
          <a:lstStyle>
            <a:lvl1pPr marL="457200" indent="-457200" algn="ctr">
              <a:buClr>
                <a:srgbClr val="58595B"/>
              </a:buClr>
              <a:buFont typeface="Calibri" panose="020F0502020204030204" pitchFamily="34" charset="0"/>
              <a:buChar char="⁺"/>
              <a:defRPr sz="2400">
                <a:solidFill>
                  <a:srgbClr val="58595B"/>
                </a:solidFill>
                <a:latin typeface="Gotham Light" pitchFamily="50" charset="0"/>
                <a:cs typeface="Gotham Light" pitchFamily="50" charset="0"/>
              </a:defRPr>
            </a:lvl1pPr>
          </a:lstStyle>
          <a:p>
            <a:pPr lvl="0"/>
            <a:r>
              <a:rPr lang="hu-HU" dirty="0"/>
              <a:t>Első szint</a:t>
            </a:r>
          </a:p>
        </p:txBody>
      </p:sp>
    </p:spTree>
    <p:extLst>
      <p:ext uri="{BB962C8B-B14F-4D97-AF65-F5344CB8AC3E}">
        <p14:creationId xmlns:p14="http://schemas.microsoft.com/office/powerpoint/2010/main" val="1836575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4470400"/>
            <a:ext cx="18288000" cy="4775200"/>
          </a:xfrm>
        </p:spPr>
        <p:txBody>
          <a:bodyPr anchor="ctr">
            <a:normAutofit/>
          </a:bodyPr>
          <a:lstStyle>
            <a:lvl1pPr algn="ctr">
              <a:defRPr sz="14400" baseline="0"/>
            </a:lvl1pPr>
          </a:lstStyle>
          <a:p>
            <a:r>
              <a:rPr lang="hu-HU" dirty="0"/>
              <a:t>CLICK HERE TO EDIT HEADLINE</a:t>
            </a:r>
          </a:p>
        </p:txBody>
      </p:sp>
    </p:spTree>
    <p:extLst>
      <p:ext uri="{BB962C8B-B14F-4D97-AF65-F5344CB8AC3E}">
        <p14:creationId xmlns:p14="http://schemas.microsoft.com/office/powerpoint/2010/main" val="336408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904206" y="5847608"/>
            <a:ext cx="784791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4" name="Oval 3"/>
          <p:cNvSpPr/>
          <p:nvPr userDrawn="1"/>
        </p:nvSpPr>
        <p:spPr>
          <a:xfrm>
            <a:off x="9043953" y="6099608"/>
            <a:ext cx="7347090"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5" name="Oval 3"/>
          <p:cNvSpPr/>
          <p:nvPr userDrawn="1"/>
        </p:nvSpPr>
        <p:spPr>
          <a:xfrm>
            <a:off x="16682871" y="6373208"/>
            <a:ext cx="679692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16" name="Szöveg helye 15"/>
          <p:cNvSpPr>
            <a:spLocks noGrp="1"/>
          </p:cNvSpPr>
          <p:nvPr userDrawn="1">
            <p:ph type="body" sz="quarter" idx="10" hasCustomPrompt="1"/>
          </p:nvPr>
        </p:nvSpPr>
        <p:spPr>
          <a:xfrm>
            <a:off x="2164853" y="4225254"/>
            <a:ext cx="1974014"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10185903" y="4534986"/>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17677567" y="4839788"/>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2162664" y="5582651"/>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1" name="Szöveg helye 19"/>
          <p:cNvSpPr>
            <a:spLocks noGrp="1"/>
          </p:cNvSpPr>
          <p:nvPr userDrawn="1">
            <p:ph type="body" sz="quarter" idx="14" hasCustomPrompt="1"/>
          </p:nvPr>
        </p:nvSpPr>
        <p:spPr>
          <a:xfrm>
            <a:off x="2162665" y="7786033"/>
            <a:ext cx="5166394" cy="2047778"/>
          </a:xfrm>
        </p:spPr>
        <p:txBody>
          <a:bodyPr>
            <a:normAutofit/>
          </a:bodyPr>
          <a:lstStyle>
            <a:lvl1pPr marL="0" indent="0">
              <a:buNone/>
              <a:defRPr sz="4000" b="0" baseline="0">
                <a:solidFill>
                  <a:srgbClr val="DDDDDD"/>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10185902" y="5892383"/>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10185903" y="8095765"/>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17677566" y="6234199"/>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17677567" y="8437581"/>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pic>
        <p:nvPicPr>
          <p:cNvPr id="2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329822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7993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553346"/>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512696"/>
            <a:ext cx="18288000" cy="1016312"/>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a:extLst/>
          </a:blip>
          <a:stretch>
            <a:fillRect/>
          </a:stretch>
        </p:blipFill>
        <p:spPr>
          <a:xfrm>
            <a:off x="9108441" y="976061"/>
            <a:ext cx="6167122" cy="3550310"/>
          </a:xfrm>
          <a:prstGeom prst="rect">
            <a:avLst/>
          </a:prstGeom>
          <a:ln w="12700">
            <a:miter lim="400000"/>
          </a:ln>
        </p:spPr>
      </p:pic>
      <p:sp>
        <p:nvSpPr>
          <p:cNvPr id="9" name="Szöveg helye 8"/>
          <p:cNvSpPr>
            <a:spLocks noGrp="1"/>
          </p:cNvSpPr>
          <p:nvPr>
            <p:ph type="body" sz="quarter" idx="10" hasCustomPrompt="1"/>
          </p:nvPr>
        </p:nvSpPr>
        <p:spPr>
          <a:xfrm>
            <a:off x="3047999" y="9713159"/>
            <a:ext cx="18288002" cy="828530"/>
          </a:xfrm>
        </p:spPr>
        <p:txBody>
          <a:bodyPr>
            <a:normAutofit/>
          </a:bodyPr>
          <a:lstStyle>
            <a:lvl1pPr marL="0" indent="0" algn="ctr">
              <a:buNone/>
              <a:defRPr sz="4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9737559" y="11926300"/>
            <a:ext cx="4908886" cy="981936"/>
          </a:xfrm>
        </p:spPr>
        <p:txBody>
          <a:bodyPr>
            <a:noAutofit/>
          </a:bodyPr>
          <a:lstStyle>
            <a:lvl1pPr marL="0" indent="0" algn="ctr">
              <a:lnSpc>
                <a:spcPct val="100000"/>
              </a:lnSpc>
              <a:spcBef>
                <a:spcPts val="0"/>
              </a:spcBef>
              <a:buNone/>
              <a:defRPr sz="2400" baseline="0">
                <a:solidFill>
                  <a:schemeClr val="bg1"/>
                </a:solidFill>
                <a:latin typeface="Montserrat Light" panose="00000400000000000000" pitchFamily="2" charset="-18"/>
              </a:defRPr>
            </a:lvl1pPr>
          </a:lstStyle>
          <a:p>
            <a:pPr lvl="0"/>
            <a:r>
              <a:rPr lang="hu-HU" dirty="0"/>
              <a:t>05.05.2016</a:t>
            </a:r>
            <a:br>
              <a:rPr lang="hu-HU" dirty="0"/>
            </a:br>
            <a:r>
              <a:rPr lang="hu-HU" dirty="0"/>
              <a:t>Budapest</a:t>
            </a:r>
          </a:p>
        </p:txBody>
      </p:sp>
    </p:spTree>
    <p:extLst>
      <p:ext uri="{BB962C8B-B14F-4D97-AF65-F5344CB8AC3E}">
        <p14:creationId xmlns:p14="http://schemas.microsoft.com/office/powerpoint/2010/main" val="2204774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120212"/>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079562"/>
            <a:ext cx="18288000" cy="3311524"/>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274113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4470400"/>
            <a:ext cx="18288000" cy="4775200"/>
          </a:xfrm>
        </p:spPr>
        <p:txBody>
          <a:bodyPr anchor="ctr">
            <a:normAutofit/>
          </a:bodyPr>
          <a:lstStyle>
            <a:lvl1pPr algn="ctr">
              <a:defRPr sz="14400" baseline="0"/>
            </a:lvl1pPr>
          </a:lstStyle>
          <a:p>
            <a:r>
              <a:rPr lang="hu-HU" dirty="0"/>
              <a:t>CLICK HERE TO EDIT HEADLINE</a:t>
            </a:r>
          </a:p>
        </p:txBody>
      </p:sp>
    </p:spTree>
    <p:extLst>
      <p:ext uri="{BB962C8B-B14F-4D97-AF65-F5344CB8AC3E}">
        <p14:creationId xmlns:p14="http://schemas.microsoft.com/office/powerpoint/2010/main" val="877324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904206" y="5847608"/>
            <a:ext cx="784791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4" name="Oval 3"/>
          <p:cNvSpPr/>
          <p:nvPr userDrawn="1"/>
        </p:nvSpPr>
        <p:spPr>
          <a:xfrm>
            <a:off x="9043953" y="6099608"/>
            <a:ext cx="7347090"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5" name="Oval 3"/>
          <p:cNvSpPr/>
          <p:nvPr userDrawn="1"/>
        </p:nvSpPr>
        <p:spPr>
          <a:xfrm>
            <a:off x="16682871" y="6373208"/>
            <a:ext cx="679692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16" name="Szöveg helye 15"/>
          <p:cNvSpPr>
            <a:spLocks noGrp="1"/>
          </p:cNvSpPr>
          <p:nvPr userDrawn="1">
            <p:ph type="body" sz="quarter" idx="10" hasCustomPrompt="1"/>
          </p:nvPr>
        </p:nvSpPr>
        <p:spPr>
          <a:xfrm>
            <a:off x="2164853" y="4225254"/>
            <a:ext cx="1974014"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10185903" y="4534986"/>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17677567" y="4839788"/>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2162664" y="5582651"/>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1" name="Szöveg helye 19"/>
          <p:cNvSpPr>
            <a:spLocks noGrp="1"/>
          </p:cNvSpPr>
          <p:nvPr userDrawn="1">
            <p:ph type="body" sz="quarter" idx="14" hasCustomPrompt="1"/>
          </p:nvPr>
        </p:nvSpPr>
        <p:spPr>
          <a:xfrm>
            <a:off x="2162665" y="7786033"/>
            <a:ext cx="5166394" cy="2047778"/>
          </a:xfrm>
        </p:spPr>
        <p:txBody>
          <a:bodyPr>
            <a:normAutofit/>
          </a:bodyPr>
          <a:lstStyle>
            <a:lvl1pPr marL="0" indent="0">
              <a:buNone/>
              <a:defRPr sz="4000" b="0" baseline="0">
                <a:solidFill>
                  <a:srgbClr val="DDDDDD"/>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10185902" y="5892383"/>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10185903" y="8095765"/>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17677566" y="6234199"/>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17677567" y="8437581"/>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pic>
        <p:nvPicPr>
          <p:cNvPr id="2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33941365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3742486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s+Logo">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553346"/>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512696"/>
            <a:ext cx="18288000" cy="1016312"/>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pic>
        <p:nvPicPr>
          <p:cNvPr id="4" name="balabit_logo-01-small-filtered.png"/>
          <p:cNvPicPr/>
          <p:nvPr userDrawn="1"/>
        </p:nvPicPr>
        <p:blipFill>
          <a:blip r:embed="rId2">
            <a:extLst/>
          </a:blip>
          <a:stretch>
            <a:fillRect/>
          </a:stretch>
        </p:blipFill>
        <p:spPr>
          <a:xfrm>
            <a:off x="9108441" y="976061"/>
            <a:ext cx="6167122" cy="3550310"/>
          </a:xfrm>
          <a:prstGeom prst="rect">
            <a:avLst/>
          </a:prstGeom>
          <a:ln w="12700">
            <a:miter lim="400000"/>
          </a:ln>
        </p:spPr>
      </p:pic>
      <p:sp>
        <p:nvSpPr>
          <p:cNvPr id="9" name="Szöveg helye 8"/>
          <p:cNvSpPr>
            <a:spLocks noGrp="1"/>
          </p:cNvSpPr>
          <p:nvPr>
            <p:ph type="body" sz="quarter" idx="10" hasCustomPrompt="1"/>
          </p:nvPr>
        </p:nvSpPr>
        <p:spPr>
          <a:xfrm>
            <a:off x="3047999" y="9713159"/>
            <a:ext cx="18288002" cy="828530"/>
          </a:xfrm>
        </p:spPr>
        <p:txBody>
          <a:bodyPr>
            <a:normAutofit/>
          </a:bodyPr>
          <a:lstStyle>
            <a:lvl1pPr marL="0" indent="0" algn="ctr">
              <a:buNone/>
              <a:defRPr sz="4000" baseline="0">
                <a:solidFill>
                  <a:srgbClr val="85BEEB"/>
                </a:solidFill>
                <a:latin typeface="Montserrat Light" panose="00000400000000000000" pitchFamily="2" charset="-18"/>
              </a:defRPr>
            </a:lvl1pPr>
          </a:lstStyle>
          <a:p>
            <a:pPr lvl="0"/>
            <a:r>
              <a:rPr lang="hu-HU" dirty="0" err="1"/>
              <a:t>Click</a:t>
            </a:r>
            <a:r>
              <a:rPr lang="hu-HU" dirty="0"/>
              <a:t> here </a:t>
            </a:r>
            <a:r>
              <a:rPr lang="hu-HU" dirty="0" err="1"/>
              <a:t>to</a:t>
            </a:r>
            <a:r>
              <a:rPr lang="hu-HU" dirty="0"/>
              <a:t> </a:t>
            </a:r>
            <a:r>
              <a:rPr lang="hu-HU" dirty="0" err="1"/>
              <a:t>edit</a:t>
            </a:r>
            <a:r>
              <a:rPr lang="hu-HU" dirty="0"/>
              <a:t> extra </a:t>
            </a:r>
            <a:r>
              <a:rPr lang="hu-HU" dirty="0" err="1"/>
              <a:t>headline</a:t>
            </a:r>
            <a:endParaRPr lang="hu-HU" dirty="0"/>
          </a:p>
        </p:txBody>
      </p:sp>
      <p:sp>
        <p:nvSpPr>
          <p:cNvPr id="10" name="Szöveg helye 8"/>
          <p:cNvSpPr>
            <a:spLocks noGrp="1"/>
          </p:cNvSpPr>
          <p:nvPr>
            <p:ph type="body" sz="quarter" idx="11" hasCustomPrompt="1"/>
          </p:nvPr>
        </p:nvSpPr>
        <p:spPr>
          <a:xfrm>
            <a:off x="9737559" y="11926300"/>
            <a:ext cx="4908886" cy="981936"/>
          </a:xfrm>
        </p:spPr>
        <p:txBody>
          <a:bodyPr>
            <a:noAutofit/>
          </a:bodyPr>
          <a:lstStyle>
            <a:lvl1pPr marL="0" indent="0" algn="ctr">
              <a:lnSpc>
                <a:spcPct val="100000"/>
              </a:lnSpc>
              <a:spcBef>
                <a:spcPts val="0"/>
              </a:spcBef>
              <a:buNone/>
              <a:defRPr sz="2400" baseline="0">
                <a:solidFill>
                  <a:schemeClr val="bg1"/>
                </a:solidFill>
                <a:latin typeface="Montserrat Light" panose="00000400000000000000" pitchFamily="2" charset="-18"/>
              </a:defRPr>
            </a:lvl1pPr>
          </a:lstStyle>
          <a:p>
            <a:pPr lvl="0"/>
            <a:r>
              <a:rPr lang="hu-HU" dirty="0"/>
              <a:t>05.05.2016</a:t>
            </a:r>
            <a:br>
              <a:rPr lang="hu-HU" dirty="0"/>
            </a:br>
            <a:r>
              <a:rPr lang="hu-HU" dirty="0"/>
              <a:t>Budapest</a:t>
            </a:r>
          </a:p>
        </p:txBody>
      </p:sp>
    </p:spTree>
    <p:extLst>
      <p:ext uri="{BB962C8B-B14F-4D97-AF65-F5344CB8AC3E}">
        <p14:creationId xmlns:p14="http://schemas.microsoft.com/office/powerpoint/2010/main" val="40801766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Headline+Sub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3120212"/>
            <a:ext cx="18288000" cy="4775200"/>
          </a:xfrm>
        </p:spPr>
        <p:txBody>
          <a:bodyPr anchor="b">
            <a:normAutofit/>
          </a:bodyPr>
          <a:lstStyle>
            <a:lvl1pPr algn="ctr">
              <a:defRPr sz="14400" baseline="0"/>
            </a:lvl1pPr>
          </a:lstStyle>
          <a:p>
            <a:r>
              <a:rPr lang="hu-HU" dirty="0"/>
              <a:t>CLICK HERE TO EDIT HEADLINE</a:t>
            </a:r>
          </a:p>
        </p:txBody>
      </p:sp>
      <p:sp>
        <p:nvSpPr>
          <p:cNvPr id="3" name="Alcím 2"/>
          <p:cNvSpPr>
            <a:spLocks noGrp="1"/>
          </p:cNvSpPr>
          <p:nvPr>
            <p:ph type="subTitle" idx="1" hasCustomPrompt="1"/>
          </p:nvPr>
        </p:nvSpPr>
        <p:spPr>
          <a:xfrm>
            <a:off x="3048000" y="8079562"/>
            <a:ext cx="18288000" cy="3311524"/>
          </a:xfrm>
        </p:spPr>
        <p:txBody>
          <a:bodyPr>
            <a:normAutofit/>
          </a:bodyPr>
          <a:lstStyle>
            <a:lvl1pPr marL="0" indent="0" algn="ctr">
              <a:buNone/>
              <a:defRPr sz="6400" b="1"/>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dirty="0" err="1"/>
              <a:t>Click</a:t>
            </a:r>
            <a:r>
              <a:rPr lang="hu-HU" dirty="0"/>
              <a:t> here </a:t>
            </a:r>
            <a:r>
              <a:rPr lang="hu-HU" dirty="0" err="1"/>
              <a:t>to</a:t>
            </a:r>
            <a:r>
              <a:rPr lang="hu-HU" dirty="0"/>
              <a:t> </a:t>
            </a:r>
            <a:r>
              <a:rPr lang="hu-HU" dirty="0" err="1"/>
              <a:t>edit</a:t>
            </a:r>
            <a:r>
              <a:rPr lang="hu-HU" dirty="0"/>
              <a:t> </a:t>
            </a:r>
            <a:r>
              <a:rPr lang="hu-HU" dirty="0" err="1"/>
              <a:t>subheadline</a:t>
            </a:r>
            <a:endParaRPr lang="hu-HU" dirty="0"/>
          </a:p>
        </p:txBody>
      </p:sp>
    </p:spTree>
    <p:extLst>
      <p:ext uri="{BB962C8B-B14F-4D97-AF65-F5344CB8AC3E}">
        <p14:creationId xmlns:p14="http://schemas.microsoft.com/office/powerpoint/2010/main" val="137358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9"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18" y="0"/>
            <a:ext cx="7200900" cy="13716000"/>
          </a:xfrm>
          <a:prstGeom prst="rect">
            <a:avLst/>
          </a:prstGeom>
        </p:spPr>
      </p:pic>
      <p:sp>
        <p:nvSpPr>
          <p:cNvPr id="2" name="Cím 1"/>
          <p:cNvSpPr>
            <a:spLocks noGrp="1"/>
          </p:cNvSpPr>
          <p:nvPr>
            <p:ph type="title"/>
          </p:nvPr>
        </p:nvSpPr>
        <p:spPr>
          <a:xfrm>
            <a:off x="8572500" y="774773"/>
            <a:ext cx="14046200" cy="2651125"/>
          </a:xfrm>
        </p:spPr>
        <p:txBody>
          <a:bodyPr>
            <a:normAutofit/>
          </a:bodyPr>
          <a:lstStyle>
            <a:lvl1pPr>
              <a:defRPr sz="8500" b="1" cap="all" baseline="0">
                <a:solidFill>
                  <a:srgbClr val="2981A9"/>
                </a:solidFill>
              </a:defRPr>
            </a:lvl1pPr>
          </a:lstStyle>
          <a:p>
            <a:r>
              <a:rPr lang="hu-HU" dirty="0"/>
              <a:t>Mintacím szerkesztése</a:t>
            </a:r>
          </a:p>
        </p:txBody>
      </p:sp>
      <p:pic>
        <p:nvPicPr>
          <p:cNvPr id="7"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32" y="12786156"/>
            <a:ext cx="3039768" cy="581132"/>
          </a:xfrm>
          <a:prstGeom prst="rect">
            <a:avLst/>
          </a:prstGeom>
        </p:spPr>
      </p:pic>
      <p:pic>
        <p:nvPicPr>
          <p:cNvPr id="8"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0190" y="7886700"/>
            <a:ext cx="3911600" cy="3911600"/>
          </a:xfrm>
          <a:prstGeom prst="rect">
            <a:avLst/>
          </a:prstGeom>
        </p:spPr>
      </p:pic>
      <p:sp>
        <p:nvSpPr>
          <p:cNvPr id="9" name="Right Arrow 2"/>
          <p:cNvSpPr/>
          <p:nvPr userDrawn="1"/>
        </p:nvSpPr>
        <p:spPr>
          <a:xfrm>
            <a:off x="13453390" y="9693150"/>
            <a:ext cx="5233116" cy="540000"/>
          </a:xfrm>
          <a:prstGeom prst="rightArrow">
            <a:avLst/>
          </a:prstGeom>
          <a:solidFill>
            <a:srgbClr val="7F7F7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10"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99200" y="8153400"/>
            <a:ext cx="3619500" cy="3619500"/>
          </a:xfrm>
          <a:prstGeom prst="rect">
            <a:avLst/>
          </a:prstGeom>
        </p:spPr>
      </p:pic>
      <p:pic>
        <p:nvPicPr>
          <p:cNvPr id="11"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8000" y="3558401"/>
            <a:ext cx="3403600" cy="3403600"/>
          </a:xfrm>
          <a:prstGeom prst="rect">
            <a:avLst/>
          </a:prstGeom>
        </p:spPr>
      </p:pic>
      <p:sp>
        <p:nvSpPr>
          <p:cNvPr id="13" name="Szöveg helye 12"/>
          <p:cNvSpPr>
            <a:spLocks noGrp="1"/>
          </p:cNvSpPr>
          <p:nvPr>
            <p:ph type="body" sz="quarter" idx="13" hasCustomPrompt="1"/>
          </p:nvPr>
        </p:nvSpPr>
        <p:spPr>
          <a:xfrm>
            <a:off x="13893800" y="6654800"/>
            <a:ext cx="4470400" cy="965200"/>
          </a:xfrm>
        </p:spPr>
        <p:txBody>
          <a:bodyPr/>
          <a:lstStyle>
            <a:lvl1pPr marL="0" indent="0" algn="ctr">
              <a:buNone/>
              <a:defRPr sz="2400">
                <a:solidFill>
                  <a:srgbClr val="58595B"/>
                </a:solidFill>
                <a:latin typeface="Gotham Light" pitchFamily="50" charset="0"/>
                <a:cs typeface="Gotham Light" pitchFamily="50" charset="0"/>
              </a:defRPr>
            </a:lvl1pPr>
          </a:lstStyle>
          <a:p>
            <a:pPr lvl="0"/>
            <a:r>
              <a:rPr lang="hu-HU" dirty="0"/>
              <a:t>Alcím</a:t>
            </a:r>
          </a:p>
          <a:p>
            <a:pPr lvl="0"/>
            <a:endParaRPr lang="hu-HU" dirty="0"/>
          </a:p>
        </p:txBody>
      </p:sp>
      <p:sp>
        <p:nvSpPr>
          <p:cNvPr id="14" name="Szöveg helye 12"/>
          <p:cNvSpPr>
            <a:spLocks noGrp="1"/>
          </p:cNvSpPr>
          <p:nvPr>
            <p:ph type="body" sz="quarter" idx="14" hasCustomPrompt="1"/>
          </p:nvPr>
        </p:nvSpPr>
        <p:spPr>
          <a:xfrm>
            <a:off x="18686506" y="11341100"/>
            <a:ext cx="4470400" cy="965200"/>
          </a:xfrm>
        </p:spPr>
        <p:txBody>
          <a:bodyPr/>
          <a:lstStyle>
            <a:lvl1pPr marL="0" indent="0" algn="ctr">
              <a:buNone/>
              <a:defRPr lang="hu-HU" sz="2400" kern="1200" dirty="0" smtClean="0">
                <a:solidFill>
                  <a:srgbClr val="58595B"/>
                </a:solidFill>
                <a:latin typeface="Gotham Light" pitchFamily="50" charset="0"/>
                <a:ea typeface="+mn-ea"/>
                <a:cs typeface="Gotham Light" pitchFamily="50" charset="0"/>
              </a:defRPr>
            </a:lvl1pPr>
          </a:lstStyle>
          <a:p>
            <a:pPr lvl="0"/>
            <a:r>
              <a:rPr lang="hu-HU" dirty="0"/>
              <a:t>Alcím</a:t>
            </a:r>
          </a:p>
        </p:txBody>
      </p:sp>
      <p:sp>
        <p:nvSpPr>
          <p:cNvPr id="15" name="Szöveg helye 12"/>
          <p:cNvSpPr>
            <a:spLocks noGrp="1"/>
          </p:cNvSpPr>
          <p:nvPr>
            <p:ph type="body" sz="quarter" idx="15" hasCustomPrompt="1"/>
          </p:nvPr>
        </p:nvSpPr>
        <p:spPr>
          <a:xfrm>
            <a:off x="9305296" y="11341100"/>
            <a:ext cx="4470400" cy="965200"/>
          </a:xfrm>
        </p:spPr>
        <p:txBody>
          <a:bodyPr/>
          <a:lstStyle>
            <a:lvl1pPr marL="0" indent="0" algn="ctr">
              <a:buNone/>
              <a:defRPr lang="hu-HU" sz="2400" kern="1200" dirty="0" smtClean="0">
                <a:solidFill>
                  <a:srgbClr val="58595B"/>
                </a:solidFill>
                <a:latin typeface="Gotham Light" pitchFamily="50" charset="0"/>
                <a:ea typeface="+mn-ea"/>
                <a:cs typeface="Gotham Light" pitchFamily="50" charset="0"/>
              </a:defRPr>
            </a:lvl1pPr>
          </a:lstStyle>
          <a:p>
            <a:pPr lvl="0"/>
            <a:r>
              <a:rPr lang="hu-HU" dirty="0"/>
              <a:t>Alcím</a:t>
            </a:r>
          </a:p>
        </p:txBody>
      </p:sp>
      <p:sp>
        <p:nvSpPr>
          <p:cNvPr id="18" name="Szöveg helye 17"/>
          <p:cNvSpPr>
            <a:spLocks noGrp="1"/>
          </p:cNvSpPr>
          <p:nvPr>
            <p:ph type="body" sz="quarter" idx="16" hasCustomPrompt="1"/>
          </p:nvPr>
        </p:nvSpPr>
        <p:spPr>
          <a:xfrm>
            <a:off x="857057" y="4551986"/>
            <a:ext cx="5503568" cy="7202827"/>
          </a:xfrm>
        </p:spPr>
        <p:txBody>
          <a:bodyPr>
            <a:normAutofit/>
          </a:bodyPr>
          <a:lstStyle>
            <a:lvl1pPr marL="228600" marR="0" indent="-228600" algn="l" defTabSz="914400" rtl="0" eaLnBrk="1" fontAlgn="auto" latinLnBrk="0" hangingPunct="1">
              <a:lnSpc>
                <a:spcPct val="150000"/>
              </a:lnSpc>
              <a:spcBef>
                <a:spcPts val="1000"/>
              </a:spcBef>
              <a:spcAft>
                <a:spcPts val="0"/>
              </a:spcAft>
              <a:buClr>
                <a:schemeClr val="bg1"/>
              </a:buClr>
              <a:buSzPct val="150000"/>
              <a:buFont typeface="Arial" panose="020B0604020202020204" pitchFamily="34" charset="0"/>
              <a:buChar char="•"/>
              <a:tabLst/>
              <a:defRPr sz="3200" baseline="0">
                <a:solidFill>
                  <a:schemeClr val="bg1"/>
                </a:solidFill>
                <a:latin typeface="Gotham Light" pitchFamily="50" charset="0"/>
                <a:cs typeface="Gotham Light" pitchFamily="50" charset="0"/>
              </a:defRPr>
            </a:lvl1pPr>
            <a:lvl2pPr>
              <a:lnSpc>
                <a:spcPct val="150000"/>
              </a:lnSpc>
              <a:buClr>
                <a:schemeClr val="bg1"/>
              </a:buClr>
              <a:defRPr sz="3200">
                <a:solidFill>
                  <a:schemeClr val="bg1"/>
                </a:solidFill>
                <a:latin typeface="Gotham Light" pitchFamily="50" charset="0"/>
                <a:cs typeface="Gotham Light" pitchFamily="50" charset="0"/>
              </a:defRPr>
            </a:lvl2pPr>
            <a:lvl3pPr>
              <a:lnSpc>
                <a:spcPct val="150000"/>
              </a:lnSpc>
              <a:buClr>
                <a:schemeClr val="bg1"/>
              </a:buClr>
              <a:defRPr sz="3200">
                <a:solidFill>
                  <a:schemeClr val="bg1"/>
                </a:solidFill>
                <a:latin typeface="Gotham Light" pitchFamily="50" charset="0"/>
                <a:cs typeface="Gotham Light" pitchFamily="50" charset="0"/>
              </a:defRPr>
            </a:lvl3pPr>
            <a:lvl4pPr>
              <a:lnSpc>
                <a:spcPct val="150000"/>
              </a:lnSpc>
              <a:buClr>
                <a:schemeClr val="bg1"/>
              </a:buClr>
              <a:defRPr sz="3200">
                <a:solidFill>
                  <a:schemeClr val="bg1"/>
                </a:solidFill>
                <a:latin typeface="Gotham Light" pitchFamily="50" charset="0"/>
                <a:cs typeface="Gotham Light" pitchFamily="50" charset="0"/>
              </a:defRPr>
            </a:lvl4pPr>
            <a:lvl5pPr>
              <a:lnSpc>
                <a:spcPct val="150000"/>
              </a:lnSpc>
              <a:buClr>
                <a:schemeClr val="bg1"/>
              </a:buClr>
              <a:defRPr sz="3200">
                <a:solidFill>
                  <a:schemeClr val="bg1"/>
                </a:solidFill>
                <a:latin typeface="Gotham Light" pitchFamily="50" charset="0"/>
                <a:cs typeface="Gotham Light" pitchFamily="50" charset="0"/>
              </a:defRPr>
            </a:lvl5pPr>
          </a:lstStyle>
          <a:p>
            <a:pPr lvl="0"/>
            <a:r>
              <a:rPr lang="hu-HU" dirty="0"/>
              <a:t>  Mintaszöveg</a:t>
            </a:r>
          </a:p>
          <a:p>
            <a:pPr lvl="0"/>
            <a:r>
              <a:rPr lang="hu-HU" dirty="0"/>
              <a:t>  Mintaszöveg</a:t>
            </a:r>
          </a:p>
          <a:p>
            <a:pPr lvl="0"/>
            <a:r>
              <a:rPr lang="hu-HU" dirty="0"/>
              <a:t>  Mintaszöveg</a:t>
            </a:r>
          </a:p>
        </p:txBody>
      </p:sp>
      <p:sp>
        <p:nvSpPr>
          <p:cNvPr id="23" name="Szöveg helye 17"/>
          <p:cNvSpPr>
            <a:spLocks noGrp="1"/>
          </p:cNvSpPr>
          <p:nvPr>
            <p:ph type="body" sz="quarter" idx="17" hasCustomPrompt="1"/>
          </p:nvPr>
        </p:nvSpPr>
        <p:spPr>
          <a:xfrm>
            <a:off x="857057" y="774773"/>
            <a:ext cx="5503568" cy="2819400"/>
          </a:xfrm>
        </p:spPr>
        <p:txBody>
          <a:bodyPr>
            <a:noAutofit/>
          </a:bodyPr>
          <a:lstStyle>
            <a:lvl1pPr marL="0" indent="0">
              <a:buNone/>
              <a:defRPr sz="6000" b="1" cap="all" baseline="0">
                <a:solidFill>
                  <a:schemeClr val="bg1"/>
                </a:solidFill>
                <a:latin typeface="Gotham Black" pitchFamily="50" charset="0"/>
                <a:cs typeface="Gotham Black" pitchFamily="50" charset="0"/>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hu-HU" dirty="0"/>
              <a:t>Mintacím szerkesztése</a:t>
            </a:r>
          </a:p>
        </p:txBody>
      </p:sp>
    </p:spTree>
    <p:extLst>
      <p:ext uri="{BB962C8B-B14F-4D97-AF65-F5344CB8AC3E}">
        <p14:creationId xmlns:p14="http://schemas.microsoft.com/office/powerpoint/2010/main" val="398373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2" name="Cím 1"/>
          <p:cNvSpPr>
            <a:spLocks noGrp="1"/>
          </p:cNvSpPr>
          <p:nvPr>
            <p:ph type="ctrTitle" hasCustomPrompt="1"/>
          </p:nvPr>
        </p:nvSpPr>
        <p:spPr>
          <a:xfrm>
            <a:off x="3048000" y="4470400"/>
            <a:ext cx="18288000" cy="4775200"/>
          </a:xfrm>
        </p:spPr>
        <p:txBody>
          <a:bodyPr anchor="ctr">
            <a:normAutofit/>
          </a:bodyPr>
          <a:lstStyle>
            <a:lvl1pPr algn="ctr">
              <a:defRPr sz="14400" baseline="0"/>
            </a:lvl1pPr>
          </a:lstStyle>
          <a:p>
            <a:r>
              <a:rPr lang="hu-HU" dirty="0"/>
              <a:t>CLICK HERE TO EDIT HEADLINE</a:t>
            </a:r>
          </a:p>
        </p:txBody>
      </p:sp>
    </p:spTree>
    <p:extLst>
      <p:ext uri="{BB962C8B-B14F-4D97-AF65-F5344CB8AC3E}">
        <p14:creationId xmlns:p14="http://schemas.microsoft.com/office/powerpoint/2010/main" val="465541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2" name="Oval 3"/>
          <p:cNvSpPr/>
          <p:nvPr userDrawn="1"/>
        </p:nvSpPr>
        <p:spPr>
          <a:xfrm>
            <a:off x="904206" y="5847608"/>
            <a:ext cx="784791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4" name="Oval 3"/>
          <p:cNvSpPr/>
          <p:nvPr userDrawn="1"/>
        </p:nvSpPr>
        <p:spPr>
          <a:xfrm>
            <a:off x="9043953" y="6099608"/>
            <a:ext cx="7347090"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5" name="Oval 3"/>
          <p:cNvSpPr/>
          <p:nvPr userDrawn="1"/>
        </p:nvSpPr>
        <p:spPr>
          <a:xfrm>
            <a:off x="16682871" y="6373208"/>
            <a:ext cx="6796926" cy="1673463"/>
          </a:xfrm>
          <a:prstGeom prst="ellipse">
            <a:avLst/>
          </a:prstGeom>
          <a:solidFill>
            <a:srgbClr val="464646"/>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rtl="0" latinLnBrk="1" hangingPunct="0"/>
            <a:endParaRPr lang="en-US" sz="6400" kern="1200" dirty="0">
              <a:solidFill>
                <a:srgbClr val="FFFFFF"/>
              </a:solidFill>
              <a:latin typeface="Montserrat" panose="00000500000000000000" pitchFamily="2" charset="-18"/>
            </a:endParaRPr>
          </a:p>
        </p:txBody>
      </p:sp>
      <p:sp>
        <p:nvSpPr>
          <p:cNvPr id="16" name="Szöveg helye 15"/>
          <p:cNvSpPr>
            <a:spLocks noGrp="1"/>
          </p:cNvSpPr>
          <p:nvPr userDrawn="1">
            <p:ph type="body" sz="quarter" idx="10" hasCustomPrompt="1"/>
          </p:nvPr>
        </p:nvSpPr>
        <p:spPr>
          <a:xfrm>
            <a:off x="2164853" y="4225254"/>
            <a:ext cx="1974014"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01.</a:t>
            </a:r>
          </a:p>
        </p:txBody>
      </p:sp>
      <p:sp>
        <p:nvSpPr>
          <p:cNvPr id="17" name="Szöveg helye 15"/>
          <p:cNvSpPr>
            <a:spLocks noGrp="1"/>
          </p:cNvSpPr>
          <p:nvPr userDrawn="1">
            <p:ph type="body" sz="quarter" idx="11" hasCustomPrompt="1"/>
          </p:nvPr>
        </p:nvSpPr>
        <p:spPr>
          <a:xfrm>
            <a:off x="10185903" y="4534986"/>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02.</a:t>
            </a:r>
          </a:p>
        </p:txBody>
      </p:sp>
      <p:sp>
        <p:nvSpPr>
          <p:cNvPr id="18" name="Szöveg helye 15"/>
          <p:cNvSpPr>
            <a:spLocks noGrp="1"/>
          </p:cNvSpPr>
          <p:nvPr userDrawn="1">
            <p:ph type="body" sz="quarter" idx="12" hasCustomPrompt="1"/>
          </p:nvPr>
        </p:nvSpPr>
        <p:spPr>
          <a:xfrm>
            <a:off x="17677567" y="4839788"/>
            <a:ext cx="2326942" cy="1357396"/>
          </a:xfrm>
        </p:spPr>
        <p:txBody>
          <a:bodyPr>
            <a:normAutofit/>
          </a:bodyPr>
          <a:lstStyle>
            <a:lvl1pPr marL="0" marR="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sz="7200">
                <a:solidFill>
                  <a:schemeClr val="tx2"/>
                </a:solidFill>
                <a:latin typeface="Montserrat Black" panose="00000A00000000000000" pitchFamily="2" charset="-18"/>
              </a:defRPr>
            </a:lvl1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hu-HU" dirty="0"/>
              <a:t>03.</a:t>
            </a:r>
          </a:p>
        </p:txBody>
      </p:sp>
      <p:sp>
        <p:nvSpPr>
          <p:cNvPr id="20" name="Szöveg helye 19"/>
          <p:cNvSpPr>
            <a:spLocks noGrp="1"/>
          </p:cNvSpPr>
          <p:nvPr userDrawn="1">
            <p:ph type="body" sz="quarter" idx="13" hasCustomPrompt="1"/>
          </p:nvPr>
        </p:nvSpPr>
        <p:spPr>
          <a:xfrm>
            <a:off x="2162664" y="5582651"/>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1" name="Szöveg helye 19"/>
          <p:cNvSpPr>
            <a:spLocks noGrp="1"/>
          </p:cNvSpPr>
          <p:nvPr userDrawn="1">
            <p:ph type="body" sz="quarter" idx="14" hasCustomPrompt="1"/>
          </p:nvPr>
        </p:nvSpPr>
        <p:spPr>
          <a:xfrm>
            <a:off x="2162665" y="7786033"/>
            <a:ext cx="5166394" cy="2047778"/>
          </a:xfrm>
        </p:spPr>
        <p:txBody>
          <a:bodyPr>
            <a:normAutofit/>
          </a:bodyPr>
          <a:lstStyle>
            <a:lvl1pPr marL="0" indent="0">
              <a:buNone/>
              <a:defRPr sz="4000" b="0" baseline="0">
                <a:solidFill>
                  <a:srgbClr val="DDDDDD"/>
                </a:solidFill>
                <a:latin typeface="Montserrat Light" panose="00000400000000000000" pitchFamily="2" charset="-18"/>
              </a:defRPr>
            </a:lvl1pPr>
          </a:lstStyle>
          <a:p>
            <a:pPr lvl="0"/>
            <a:r>
              <a:rPr lang="hu-HU" dirty="0"/>
              <a:t>Click here to add short text</a:t>
            </a:r>
          </a:p>
        </p:txBody>
      </p:sp>
      <p:sp>
        <p:nvSpPr>
          <p:cNvPr id="22" name="Szöveg helye 19"/>
          <p:cNvSpPr>
            <a:spLocks noGrp="1"/>
          </p:cNvSpPr>
          <p:nvPr userDrawn="1">
            <p:ph type="body" sz="quarter" idx="15" hasCustomPrompt="1"/>
          </p:nvPr>
        </p:nvSpPr>
        <p:spPr>
          <a:xfrm>
            <a:off x="10185902" y="5892383"/>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3" name="Szöveg helye 19"/>
          <p:cNvSpPr>
            <a:spLocks noGrp="1"/>
          </p:cNvSpPr>
          <p:nvPr userDrawn="1">
            <p:ph type="body" sz="quarter" idx="16" hasCustomPrompt="1"/>
          </p:nvPr>
        </p:nvSpPr>
        <p:spPr>
          <a:xfrm>
            <a:off x="10185903" y="8095765"/>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sp>
        <p:nvSpPr>
          <p:cNvPr id="24" name="Szöveg helye 19"/>
          <p:cNvSpPr>
            <a:spLocks noGrp="1"/>
          </p:cNvSpPr>
          <p:nvPr userDrawn="1">
            <p:ph type="body" sz="quarter" idx="17" hasCustomPrompt="1"/>
          </p:nvPr>
        </p:nvSpPr>
        <p:spPr>
          <a:xfrm>
            <a:off x="17677566" y="6234199"/>
            <a:ext cx="5677116" cy="2203382"/>
          </a:xfrm>
        </p:spPr>
        <p:txBody>
          <a:bodyPr>
            <a:noAutofit/>
          </a:bodyPr>
          <a:lstStyle>
            <a:lvl1pPr marL="0" indent="0">
              <a:buNone/>
              <a:defRPr sz="7200" b="1" baseline="0">
                <a:latin typeface="Montserrat" panose="00000500000000000000" pitchFamily="2" charset="-18"/>
              </a:defRPr>
            </a:lvl1pPr>
          </a:lstStyle>
          <a:p>
            <a:pPr lvl="0"/>
            <a:r>
              <a:rPr lang="hu-HU" dirty="0"/>
              <a:t>Click here to add text</a:t>
            </a:r>
          </a:p>
        </p:txBody>
      </p:sp>
      <p:sp>
        <p:nvSpPr>
          <p:cNvPr id="25" name="Szöveg helye 19"/>
          <p:cNvSpPr>
            <a:spLocks noGrp="1"/>
          </p:cNvSpPr>
          <p:nvPr userDrawn="1">
            <p:ph type="body" sz="quarter" idx="18" hasCustomPrompt="1"/>
          </p:nvPr>
        </p:nvSpPr>
        <p:spPr>
          <a:xfrm>
            <a:off x="17677567" y="8437581"/>
            <a:ext cx="5166394" cy="2047778"/>
          </a:xfrm>
        </p:spPr>
        <p:txBody>
          <a:bodyPr>
            <a:normAutofit/>
          </a:bodyPr>
          <a:lstStyle>
            <a:lvl1pPr marL="0" indent="0">
              <a:buNone/>
              <a:defRPr lang="hu-HU" sz="4000" b="0" kern="1200" baseline="0" dirty="0">
                <a:solidFill>
                  <a:srgbClr val="DDDDDD"/>
                </a:solidFill>
                <a:latin typeface="Montserrat Light" panose="00000400000000000000" pitchFamily="2" charset="-18"/>
                <a:ea typeface="+mn-ea"/>
                <a:cs typeface="+mn-cs"/>
              </a:defRPr>
            </a:lvl1pPr>
          </a:lstStyle>
          <a:p>
            <a:pPr lvl="0"/>
            <a:r>
              <a:rPr lang="hu-HU" dirty="0"/>
              <a:t>Click here to add short text</a:t>
            </a:r>
          </a:p>
        </p:txBody>
      </p:sp>
      <p:pic>
        <p:nvPicPr>
          <p:cNvPr id="26"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1910703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345" y="12815414"/>
            <a:ext cx="2454446" cy="469232"/>
          </a:xfrm>
          <a:prstGeom prst="rect">
            <a:avLst/>
          </a:prstGeom>
        </p:spPr>
      </p:pic>
    </p:spTree>
    <p:extLst>
      <p:ext uri="{BB962C8B-B14F-4D97-AF65-F5344CB8AC3E}">
        <p14:creationId xmlns:p14="http://schemas.microsoft.com/office/powerpoint/2010/main" val="1888466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1676400" y="804141"/>
            <a:ext cx="21031200" cy="2651125"/>
          </a:xfrm>
        </p:spPr>
        <p:txBody>
          <a:bodyPr>
            <a:normAutofit/>
          </a:bodyPr>
          <a:lstStyle>
            <a:lvl1pPr algn="l">
              <a:defRPr sz="8500" b="1" cap="all" baseline="0"/>
            </a:lvl1pPr>
          </a:lstStyle>
          <a:p>
            <a:r>
              <a:rPr lang="hu-HU" dirty="0"/>
              <a:t>Mintacím szerkesztése</a:t>
            </a:r>
          </a:p>
        </p:txBody>
      </p:sp>
      <p:sp>
        <p:nvSpPr>
          <p:cNvPr id="3" name="Tartalom helye 2"/>
          <p:cNvSpPr>
            <a:spLocks noGrp="1"/>
          </p:cNvSpPr>
          <p:nvPr>
            <p:ph idx="1" hasCustomPrompt="1"/>
          </p:nvPr>
        </p:nvSpPr>
        <p:spPr>
          <a:xfrm>
            <a:off x="1676400" y="4105854"/>
            <a:ext cx="21031200" cy="7508502"/>
          </a:xfrm>
        </p:spPr>
        <p:txBody>
          <a:bodyPr/>
          <a:lstStyle>
            <a:lvl1pPr marL="0" indent="-457200">
              <a:lnSpc>
                <a:spcPct val="150000"/>
              </a:lnSpc>
              <a:buSzPct val="150000"/>
              <a:defRPr sz="4800">
                <a:solidFill>
                  <a:srgbClr val="58595B"/>
                </a:solidFill>
                <a:latin typeface="Gotham Light" pitchFamily="50" charset="0"/>
                <a:cs typeface="Gotham Light" pitchFamily="50" charset="0"/>
              </a:defRPr>
            </a:lvl1pPr>
            <a:lvl2pPr marL="792000" indent="-457200" defTabSz="1476000">
              <a:lnSpc>
                <a:spcPct val="150000"/>
              </a:lnSpc>
              <a:buClr>
                <a:srgbClr val="4FABFE"/>
              </a:buClr>
              <a:buSzPct val="150000"/>
              <a:tabLst>
                <a:tab pos="180000" algn="r"/>
                <a:tab pos="1656000" algn="r"/>
              </a:tabLst>
              <a:defRPr sz="3600" baseline="0">
                <a:solidFill>
                  <a:srgbClr val="58595B"/>
                </a:solidFill>
                <a:latin typeface="Gotham Light" pitchFamily="50" charset="0"/>
                <a:cs typeface="Gotham Light" pitchFamily="50" charset="0"/>
              </a:defRPr>
            </a:lvl2pPr>
            <a:lvl3pPr marL="792000" indent="-457200" defTabSz="1476000">
              <a:lnSpc>
                <a:spcPct val="150000"/>
              </a:lnSpc>
              <a:buClr>
                <a:srgbClr val="4FABFE"/>
              </a:buClr>
              <a:buSzPct val="150000"/>
              <a:tabLst>
                <a:tab pos="180000" algn="r"/>
                <a:tab pos="1656000" algn="r"/>
              </a:tabLst>
              <a:defRPr sz="3000">
                <a:solidFill>
                  <a:srgbClr val="58595B"/>
                </a:solidFill>
                <a:latin typeface="Gotham Light" pitchFamily="50" charset="0"/>
                <a:cs typeface="Gotham Light" pitchFamily="50" charset="0"/>
              </a:defRPr>
            </a:lvl3pPr>
            <a:lvl4pPr marL="792000" indent="-457200" defTabSz="1476000">
              <a:lnSpc>
                <a:spcPct val="150000"/>
              </a:lnSpc>
              <a:buClr>
                <a:srgbClr val="4FABFE"/>
              </a:buClr>
              <a:buSzPct val="150000"/>
              <a:tabLst>
                <a:tab pos="180000" algn="r"/>
                <a:tab pos="1656000" algn="r"/>
              </a:tabLst>
              <a:defRPr sz="2500">
                <a:solidFill>
                  <a:srgbClr val="58595B"/>
                </a:solidFill>
                <a:latin typeface="Gotham Light" pitchFamily="50" charset="0"/>
                <a:cs typeface="Gotham Light" pitchFamily="50" charset="0"/>
              </a:defRPr>
            </a:lvl4pPr>
            <a:lvl5pPr marL="792000" indent="-457200" defTabSz="1476000">
              <a:lnSpc>
                <a:spcPct val="150000"/>
              </a:lnSpc>
              <a:buClr>
                <a:srgbClr val="4FABFE"/>
              </a:buClr>
              <a:buSzPct val="150000"/>
              <a:tabLst>
                <a:tab pos="180000" algn="r"/>
                <a:tab pos="1656000" algn="r"/>
              </a:tabLst>
              <a:defRPr sz="2000">
                <a:solidFill>
                  <a:srgbClr val="58595B"/>
                </a:solidFill>
                <a:latin typeface="Gotham Light" pitchFamily="50" charset="0"/>
                <a:cs typeface="Gotham Light" pitchFamily="50" charset="0"/>
              </a:defRPr>
            </a:lvl5pPr>
          </a:lstStyle>
          <a:p>
            <a:pPr lvl="0"/>
            <a:r>
              <a:rPr lang="hu-HU" dirty="0"/>
              <a:t> Mintaszöveg szerkesztése</a:t>
            </a:r>
          </a:p>
          <a:p>
            <a:pPr lvl="1"/>
            <a:r>
              <a:rPr lang="hu-HU" dirty="0"/>
              <a:t> Második szint</a:t>
            </a:r>
          </a:p>
          <a:p>
            <a:pPr lvl="2"/>
            <a:r>
              <a:rPr lang="hu-HU" dirty="0"/>
              <a:t> Harmadik szint</a:t>
            </a:r>
          </a:p>
          <a:p>
            <a:pPr lvl="3"/>
            <a:r>
              <a:rPr lang="hu-HU" dirty="0"/>
              <a:t> Negyedik szint</a:t>
            </a:r>
          </a:p>
          <a:p>
            <a:pPr lvl="4"/>
            <a:r>
              <a:rPr lang="hu-HU" dirty="0"/>
              <a:t> Ötödik szint</a:t>
            </a:r>
          </a:p>
        </p:txBody>
      </p:sp>
    </p:spTree>
    <p:extLst>
      <p:ext uri="{BB962C8B-B14F-4D97-AF65-F5344CB8AC3E}">
        <p14:creationId xmlns:p14="http://schemas.microsoft.com/office/powerpoint/2010/main" val="2656878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lsorolás">
    <p:spTree>
      <p:nvGrpSpPr>
        <p:cNvPr id="1" name=""/>
        <p:cNvGrpSpPr/>
        <p:nvPr/>
      </p:nvGrpSpPr>
      <p:grpSpPr>
        <a:xfrm>
          <a:off x="0" y="0"/>
          <a:ext cx="0" cy="0"/>
          <a:chOff x="0" y="0"/>
          <a:chExt cx="0" cy="0"/>
        </a:xfrm>
      </p:grpSpPr>
      <p:cxnSp>
        <p:nvCxnSpPr>
          <p:cNvPr id="7" name="Straight Connector 2"/>
          <p:cNvCxnSpPr/>
          <p:nvPr userDrawn="1"/>
        </p:nvCxnSpPr>
        <p:spPr>
          <a:xfrm>
            <a:off x="8686800" y="5562600"/>
            <a:ext cx="0" cy="6324600"/>
          </a:xfrm>
          <a:prstGeom prst="line">
            <a:avLst/>
          </a:prstGeom>
          <a:noFill/>
          <a:ln w="2540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cxnSp>
        <p:nvCxnSpPr>
          <p:cNvPr id="8" name="Straight Connector 30"/>
          <p:cNvCxnSpPr/>
          <p:nvPr userDrawn="1"/>
        </p:nvCxnSpPr>
        <p:spPr>
          <a:xfrm>
            <a:off x="15925800" y="5638800"/>
            <a:ext cx="0" cy="6324600"/>
          </a:xfrm>
          <a:prstGeom prst="line">
            <a:avLst/>
          </a:prstGeom>
          <a:noFill/>
          <a:ln w="25400" cap="flat">
            <a:solidFill>
              <a:schemeClr val="bg1">
                <a:lumMod val="85000"/>
              </a:schemeClr>
            </a:solidFill>
            <a:prstDash val="solid"/>
            <a:miter lim="400000"/>
          </a:ln>
          <a:effectLst/>
        </p:spPr>
        <p:style>
          <a:lnRef idx="0">
            <a:scrgbClr r="0" g="0" b="0"/>
          </a:lnRef>
          <a:fillRef idx="0">
            <a:scrgbClr r="0" g="0" b="0"/>
          </a:fillRef>
          <a:effectRef idx="0">
            <a:scrgbClr r="0" g="0" b="0"/>
          </a:effectRef>
          <a:fontRef idx="none"/>
        </p:style>
      </p:cxnSp>
      <p:sp>
        <p:nvSpPr>
          <p:cNvPr id="34" name="Szöveg helye 33"/>
          <p:cNvSpPr>
            <a:spLocks noGrp="1"/>
          </p:cNvSpPr>
          <p:nvPr>
            <p:ph type="body" sz="quarter" idx="13" hasCustomPrompt="1"/>
          </p:nvPr>
        </p:nvSpPr>
        <p:spPr>
          <a:xfrm>
            <a:off x="1676400" y="1574800"/>
            <a:ext cx="20574000" cy="3130116"/>
          </a:xfrm>
        </p:spPr>
        <p:txBody>
          <a:bodyPr>
            <a:normAutofit/>
          </a:bodyPr>
          <a:lstStyle>
            <a:lvl1pPr marL="0" indent="0">
              <a:lnSpc>
                <a:spcPct val="100000"/>
              </a:lnSpc>
              <a:buNone/>
              <a:defRPr sz="8500" b="1" cap="all" baseline="0">
                <a:solidFill>
                  <a:srgbClr val="2981A9"/>
                </a:solidFill>
                <a:latin typeface="Gotham Black" pitchFamily="50" charset="0"/>
                <a:cs typeface="Gotham Black" pitchFamily="50" charset="0"/>
              </a:defRPr>
            </a:lvl1pPr>
          </a:lstStyle>
          <a:p>
            <a:pPr lvl="0"/>
            <a:r>
              <a:rPr lang="hu-HU" dirty="0"/>
              <a:t>Mintacím szerkesztése</a:t>
            </a:r>
          </a:p>
        </p:txBody>
      </p:sp>
      <p:sp>
        <p:nvSpPr>
          <p:cNvPr id="35" name="Szöveg helye 33"/>
          <p:cNvSpPr>
            <a:spLocks noGrp="1"/>
          </p:cNvSpPr>
          <p:nvPr>
            <p:ph type="body" sz="quarter" idx="14" hasCustomPrompt="1"/>
          </p:nvPr>
        </p:nvSpPr>
        <p:spPr>
          <a:xfrm>
            <a:off x="2156692" y="5805487"/>
            <a:ext cx="5537200" cy="939800"/>
          </a:xfrm>
        </p:spPr>
        <p:txBody>
          <a:bodyPr>
            <a:normAutofit/>
          </a:bodyPr>
          <a:lstStyle>
            <a:lvl1pPr marL="0" indent="0" algn="ctr">
              <a:buNone/>
              <a:defRPr sz="4800">
                <a:solidFill>
                  <a:srgbClr val="2C2C2D"/>
                </a:solidFill>
                <a:latin typeface="Gotham Bold" pitchFamily="50" charset="0"/>
                <a:cs typeface="Gotham Bold" pitchFamily="50" charset="0"/>
              </a:defRPr>
            </a:lvl1pPr>
          </a:lstStyle>
          <a:p>
            <a:pPr lvl="0"/>
            <a:r>
              <a:rPr lang="hu-HU" dirty="0"/>
              <a:t>Alcím</a:t>
            </a:r>
          </a:p>
        </p:txBody>
      </p:sp>
      <p:sp>
        <p:nvSpPr>
          <p:cNvPr id="38" name="Szöveg helye 33"/>
          <p:cNvSpPr>
            <a:spLocks noGrp="1"/>
          </p:cNvSpPr>
          <p:nvPr>
            <p:ph type="body" sz="quarter" idx="17" hasCustomPrompt="1"/>
          </p:nvPr>
        </p:nvSpPr>
        <p:spPr>
          <a:xfrm>
            <a:off x="9537700" y="5843587"/>
            <a:ext cx="5537200" cy="863600"/>
          </a:xfrm>
        </p:spPr>
        <p:txBody>
          <a:bodyPr>
            <a:normAutofit/>
          </a:bodyPr>
          <a:lstStyle>
            <a:lvl1pPr marL="0" indent="0" algn="ctr">
              <a:buNone/>
              <a:defRPr lang="hu-HU" sz="4800" kern="1200" dirty="0">
                <a:solidFill>
                  <a:srgbClr val="2C2C2D"/>
                </a:solidFill>
                <a:latin typeface="Gotham Bold" pitchFamily="50" charset="0"/>
                <a:ea typeface="+mn-ea"/>
                <a:cs typeface="Gotham Bold" pitchFamily="50" charset="0"/>
              </a:defRPr>
            </a:lvl1pPr>
          </a:lstStyle>
          <a:p>
            <a:pPr marL="0" lvl="0" indent="0" algn="ctr" defTabSz="914400" rtl="0" eaLnBrk="1" latinLnBrk="0" hangingPunct="1">
              <a:lnSpc>
                <a:spcPct val="90000"/>
              </a:lnSpc>
              <a:spcBef>
                <a:spcPts val="1000"/>
              </a:spcBef>
              <a:buClr>
                <a:srgbClr val="2981A9"/>
              </a:buClr>
              <a:buFont typeface="Arial" panose="020B0604020202020204" pitchFamily="34" charset="0"/>
              <a:buNone/>
            </a:pPr>
            <a:r>
              <a:rPr lang="hu-HU" dirty="0"/>
              <a:t>Alcím</a:t>
            </a:r>
          </a:p>
        </p:txBody>
      </p:sp>
      <p:sp>
        <p:nvSpPr>
          <p:cNvPr id="41" name="Szöveg helye 33"/>
          <p:cNvSpPr>
            <a:spLocks noGrp="1"/>
          </p:cNvSpPr>
          <p:nvPr>
            <p:ph type="body" sz="quarter" idx="20" hasCustomPrompt="1"/>
          </p:nvPr>
        </p:nvSpPr>
        <p:spPr>
          <a:xfrm>
            <a:off x="16878302" y="5805487"/>
            <a:ext cx="5537200" cy="784225"/>
          </a:xfrm>
        </p:spPr>
        <p:txBody>
          <a:bodyPr>
            <a:normAutofit/>
          </a:bodyPr>
          <a:lstStyle>
            <a:lvl1pPr marL="0" indent="0" algn="ctr">
              <a:buNone/>
              <a:defRPr lang="hu-HU" sz="4800" kern="1200" dirty="0">
                <a:solidFill>
                  <a:srgbClr val="2C2C2D"/>
                </a:solidFill>
                <a:latin typeface="Gotham Bold" pitchFamily="50" charset="0"/>
                <a:ea typeface="+mn-ea"/>
                <a:cs typeface="Gotham Bold" pitchFamily="50" charset="0"/>
              </a:defRPr>
            </a:lvl1pPr>
          </a:lstStyle>
          <a:p>
            <a:pPr marL="0" lvl="0" indent="0" algn="ctr" defTabSz="914400" rtl="0" eaLnBrk="1" latinLnBrk="0" hangingPunct="1">
              <a:lnSpc>
                <a:spcPct val="90000"/>
              </a:lnSpc>
              <a:spcBef>
                <a:spcPts val="1000"/>
              </a:spcBef>
              <a:buClr>
                <a:srgbClr val="2981A9"/>
              </a:buClr>
              <a:buFont typeface="Arial" panose="020B0604020202020204" pitchFamily="34" charset="0"/>
              <a:buNone/>
            </a:pPr>
            <a:r>
              <a:rPr lang="hu-HU" dirty="0"/>
              <a:t>Alcím</a:t>
            </a:r>
          </a:p>
        </p:txBody>
      </p:sp>
      <p:sp>
        <p:nvSpPr>
          <p:cNvPr id="4" name="Szöveg helye 3"/>
          <p:cNvSpPr>
            <a:spLocks noGrp="1"/>
          </p:cNvSpPr>
          <p:nvPr>
            <p:ph type="body" sz="quarter" idx="33" hasCustomPrompt="1"/>
          </p:nvPr>
        </p:nvSpPr>
        <p:spPr>
          <a:xfrm>
            <a:off x="2156692" y="69627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6" name="Szöveg helye 5"/>
          <p:cNvSpPr>
            <a:spLocks noGrp="1"/>
          </p:cNvSpPr>
          <p:nvPr>
            <p:ph type="body" sz="quarter" idx="34" hasCustomPrompt="1"/>
          </p:nvPr>
        </p:nvSpPr>
        <p:spPr>
          <a:xfrm>
            <a:off x="2156692" y="8086725"/>
            <a:ext cx="5584825" cy="1255712"/>
          </a:xfrm>
        </p:spPr>
        <p:txBody>
          <a:bodyPr>
            <a:normAutofit/>
          </a:bodyPr>
          <a:lstStyle>
            <a:lvl1pPr marL="457200" indent="-457200" algn="ctr">
              <a:buClr>
                <a:srgbClr val="58595B"/>
              </a:buClr>
              <a:buFont typeface="Wingdings" panose="05000000000000000000" pitchFamily="2" charset="2"/>
              <a:buChar char="ü"/>
              <a:defRPr sz="2400">
                <a:solidFill>
                  <a:srgbClr val="58595B"/>
                </a:solidFill>
                <a:latin typeface="Gotham Light" pitchFamily="50" charset="0"/>
                <a:cs typeface="Gotham Light" pitchFamily="50" charset="0"/>
              </a:defRPr>
            </a:lvl1pPr>
          </a:lstStyle>
          <a:p>
            <a:pPr lvl="0"/>
            <a:r>
              <a:rPr lang="hu-HU" dirty="0"/>
              <a:t>Első szint</a:t>
            </a:r>
          </a:p>
        </p:txBody>
      </p:sp>
      <p:sp>
        <p:nvSpPr>
          <p:cNvPr id="28" name="Szöveg helye 3"/>
          <p:cNvSpPr>
            <a:spLocks noGrp="1"/>
          </p:cNvSpPr>
          <p:nvPr>
            <p:ph type="body" sz="quarter" idx="35" hasCustomPrompt="1"/>
          </p:nvPr>
        </p:nvSpPr>
        <p:spPr>
          <a:xfrm>
            <a:off x="2156692" y="95535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29" name="Szöveg helye 5"/>
          <p:cNvSpPr>
            <a:spLocks noGrp="1"/>
          </p:cNvSpPr>
          <p:nvPr>
            <p:ph type="body" sz="quarter" idx="36" hasCustomPrompt="1"/>
          </p:nvPr>
        </p:nvSpPr>
        <p:spPr>
          <a:xfrm>
            <a:off x="2132879" y="10707688"/>
            <a:ext cx="5584825" cy="1255712"/>
          </a:xfrm>
        </p:spPr>
        <p:txBody>
          <a:bodyPr>
            <a:normAutofit/>
          </a:bodyPr>
          <a:lstStyle>
            <a:lvl1pPr marL="457200" indent="-457200" algn="ctr">
              <a:buClr>
                <a:srgbClr val="58595B"/>
              </a:buClr>
              <a:buFont typeface="Calibri" panose="020F0502020204030204" pitchFamily="34" charset="0"/>
              <a:buChar char="⁺"/>
              <a:defRPr sz="2400">
                <a:solidFill>
                  <a:srgbClr val="58595B"/>
                </a:solidFill>
                <a:latin typeface="Gotham Light" pitchFamily="50" charset="0"/>
                <a:cs typeface="Gotham Light" pitchFamily="50" charset="0"/>
              </a:defRPr>
            </a:lvl1pPr>
          </a:lstStyle>
          <a:p>
            <a:pPr lvl="0"/>
            <a:r>
              <a:rPr lang="hu-HU" dirty="0"/>
              <a:t>Első szint</a:t>
            </a:r>
          </a:p>
        </p:txBody>
      </p:sp>
      <p:sp>
        <p:nvSpPr>
          <p:cNvPr id="30" name="Szöveg helye 3"/>
          <p:cNvSpPr>
            <a:spLocks noGrp="1"/>
          </p:cNvSpPr>
          <p:nvPr>
            <p:ph type="body" sz="quarter" idx="37" hasCustomPrompt="1"/>
          </p:nvPr>
        </p:nvSpPr>
        <p:spPr>
          <a:xfrm>
            <a:off x="9484592" y="69627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31" name="Szöveg helye 5"/>
          <p:cNvSpPr>
            <a:spLocks noGrp="1"/>
          </p:cNvSpPr>
          <p:nvPr>
            <p:ph type="body" sz="quarter" idx="38" hasCustomPrompt="1"/>
          </p:nvPr>
        </p:nvSpPr>
        <p:spPr>
          <a:xfrm>
            <a:off x="9484592" y="8086725"/>
            <a:ext cx="5584825" cy="1255712"/>
          </a:xfrm>
        </p:spPr>
        <p:txBody>
          <a:bodyPr>
            <a:normAutofit/>
          </a:bodyPr>
          <a:lstStyle>
            <a:lvl1pPr marL="457200" indent="-457200" algn="ctr">
              <a:buClr>
                <a:srgbClr val="58595B"/>
              </a:buClr>
              <a:buFont typeface="Wingdings" panose="05000000000000000000" pitchFamily="2" charset="2"/>
              <a:buChar char="ü"/>
              <a:defRPr sz="2400">
                <a:solidFill>
                  <a:srgbClr val="58595B"/>
                </a:solidFill>
                <a:latin typeface="Gotham Light" pitchFamily="50" charset="0"/>
                <a:cs typeface="Gotham Light" pitchFamily="50" charset="0"/>
              </a:defRPr>
            </a:lvl1pPr>
          </a:lstStyle>
          <a:p>
            <a:pPr lvl="0"/>
            <a:r>
              <a:rPr lang="hu-HU" dirty="0"/>
              <a:t>Első szint</a:t>
            </a:r>
          </a:p>
        </p:txBody>
      </p:sp>
      <p:sp>
        <p:nvSpPr>
          <p:cNvPr id="32" name="Szöveg helye 3"/>
          <p:cNvSpPr>
            <a:spLocks noGrp="1"/>
          </p:cNvSpPr>
          <p:nvPr>
            <p:ph type="body" sz="quarter" idx="39" hasCustomPrompt="1"/>
          </p:nvPr>
        </p:nvSpPr>
        <p:spPr>
          <a:xfrm>
            <a:off x="9484592" y="95535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33" name="Szöveg helye 5"/>
          <p:cNvSpPr>
            <a:spLocks noGrp="1"/>
          </p:cNvSpPr>
          <p:nvPr>
            <p:ph type="body" sz="quarter" idx="40" hasCustomPrompt="1"/>
          </p:nvPr>
        </p:nvSpPr>
        <p:spPr>
          <a:xfrm>
            <a:off x="9460779" y="10707688"/>
            <a:ext cx="5584825" cy="1255712"/>
          </a:xfrm>
        </p:spPr>
        <p:txBody>
          <a:bodyPr>
            <a:normAutofit/>
          </a:bodyPr>
          <a:lstStyle>
            <a:lvl1pPr marL="457200" indent="-457200" algn="ctr">
              <a:buClr>
                <a:srgbClr val="58595B"/>
              </a:buClr>
              <a:buFont typeface="Calibri" panose="020F0502020204030204" pitchFamily="34" charset="0"/>
              <a:buChar char="⁺"/>
              <a:defRPr sz="2400">
                <a:solidFill>
                  <a:srgbClr val="58595B"/>
                </a:solidFill>
                <a:latin typeface="Gotham Light" pitchFamily="50" charset="0"/>
                <a:cs typeface="Gotham Light" pitchFamily="50" charset="0"/>
              </a:defRPr>
            </a:lvl1pPr>
          </a:lstStyle>
          <a:p>
            <a:pPr lvl="0"/>
            <a:r>
              <a:rPr lang="hu-HU" dirty="0"/>
              <a:t>Első szint</a:t>
            </a:r>
          </a:p>
        </p:txBody>
      </p:sp>
      <p:sp>
        <p:nvSpPr>
          <p:cNvPr id="39" name="Szöveg helye 3"/>
          <p:cNvSpPr>
            <a:spLocks noGrp="1"/>
          </p:cNvSpPr>
          <p:nvPr>
            <p:ph type="body" sz="quarter" idx="41" hasCustomPrompt="1"/>
          </p:nvPr>
        </p:nvSpPr>
        <p:spPr>
          <a:xfrm>
            <a:off x="16830677" y="69627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40" name="Szöveg helye 5"/>
          <p:cNvSpPr>
            <a:spLocks noGrp="1"/>
          </p:cNvSpPr>
          <p:nvPr>
            <p:ph type="body" sz="quarter" idx="42" hasCustomPrompt="1"/>
          </p:nvPr>
        </p:nvSpPr>
        <p:spPr>
          <a:xfrm>
            <a:off x="16830677" y="8086725"/>
            <a:ext cx="5584825" cy="1255712"/>
          </a:xfrm>
        </p:spPr>
        <p:txBody>
          <a:bodyPr>
            <a:normAutofit/>
          </a:bodyPr>
          <a:lstStyle>
            <a:lvl1pPr marL="457200" indent="-457200" algn="ctr">
              <a:buClr>
                <a:srgbClr val="58595B"/>
              </a:buClr>
              <a:buFont typeface="Wingdings" panose="05000000000000000000" pitchFamily="2" charset="2"/>
              <a:buChar char="ü"/>
              <a:defRPr sz="2400">
                <a:solidFill>
                  <a:srgbClr val="58595B"/>
                </a:solidFill>
                <a:latin typeface="Gotham Light" pitchFamily="50" charset="0"/>
                <a:cs typeface="Gotham Light" pitchFamily="50" charset="0"/>
              </a:defRPr>
            </a:lvl1pPr>
          </a:lstStyle>
          <a:p>
            <a:pPr lvl="0"/>
            <a:r>
              <a:rPr lang="hu-HU" dirty="0"/>
              <a:t>Első szint</a:t>
            </a:r>
          </a:p>
        </p:txBody>
      </p:sp>
      <p:sp>
        <p:nvSpPr>
          <p:cNvPr id="42" name="Szöveg helye 3"/>
          <p:cNvSpPr>
            <a:spLocks noGrp="1"/>
          </p:cNvSpPr>
          <p:nvPr>
            <p:ph type="body" sz="quarter" idx="43" hasCustomPrompt="1"/>
          </p:nvPr>
        </p:nvSpPr>
        <p:spPr>
          <a:xfrm>
            <a:off x="16830677" y="9553575"/>
            <a:ext cx="5561013" cy="860425"/>
          </a:xfrm>
        </p:spPr>
        <p:txBody>
          <a:bodyPr>
            <a:normAutofit/>
          </a:bodyPr>
          <a:lstStyle>
            <a:lvl1pPr marL="0" indent="0" algn="ctr">
              <a:buNone/>
              <a:defRPr sz="3600" cap="all" baseline="0">
                <a:solidFill>
                  <a:srgbClr val="58595B"/>
                </a:solidFill>
                <a:latin typeface="Gotham Light" pitchFamily="50" charset="0"/>
              </a:defRPr>
            </a:lvl1pPr>
          </a:lstStyle>
          <a:p>
            <a:pPr lvl="0"/>
            <a:r>
              <a:rPr lang="hu-HU" dirty="0"/>
              <a:t>felsorolás</a:t>
            </a:r>
          </a:p>
        </p:txBody>
      </p:sp>
      <p:sp>
        <p:nvSpPr>
          <p:cNvPr id="43" name="Szöveg helye 5"/>
          <p:cNvSpPr>
            <a:spLocks noGrp="1"/>
          </p:cNvSpPr>
          <p:nvPr>
            <p:ph type="body" sz="quarter" idx="44" hasCustomPrompt="1"/>
          </p:nvPr>
        </p:nvSpPr>
        <p:spPr>
          <a:xfrm>
            <a:off x="16806864" y="10707688"/>
            <a:ext cx="5584825" cy="1255712"/>
          </a:xfrm>
        </p:spPr>
        <p:txBody>
          <a:bodyPr>
            <a:normAutofit/>
          </a:bodyPr>
          <a:lstStyle>
            <a:lvl1pPr marL="457200" indent="-457200" algn="ctr">
              <a:buClr>
                <a:srgbClr val="58595B"/>
              </a:buClr>
              <a:buFont typeface="Calibri" panose="020F0502020204030204" pitchFamily="34" charset="0"/>
              <a:buChar char="⁺"/>
              <a:defRPr sz="2400">
                <a:solidFill>
                  <a:srgbClr val="58595B"/>
                </a:solidFill>
                <a:latin typeface="Gotham Light" pitchFamily="50" charset="0"/>
                <a:cs typeface="Gotham Light" pitchFamily="50" charset="0"/>
              </a:defRPr>
            </a:lvl1pPr>
          </a:lstStyle>
          <a:p>
            <a:pPr lvl="0"/>
            <a:r>
              <a:rPr lang="hu-HU" dirty="0"/>
              <a:t>Első szint</a:t>
            </a:r>
          </a:p>
        </p:txBody>
      </p:sp>
    </p:spTree>
    <p:extLst>
      <p:ext uri="{BB962C8B-B14F-4D97-AF65-F5344CB8AC3E}">
        <p14:creationId xmlns:p14="http://schemas.microsoft.com/office/powerpoint/2010/main" val="1236117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pic>
        <p:nvPicPr>
          <p:cNvPr id="19"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18" y="0"/>
            <a:ext cx="7200900" cy="13716000"/>
          </a:xfrm>
          <a:prstGeom prst="rect">
            <a:avLst/>
          </a:prstGeom>
        </p:spPr>
      </p:pic>
      <p:sp>
        <p:nvSpPr>
          <p:cNvPr id="2" name="Cím 1"/>
          <p:cNvSpPr>
            <a:spLocks noGrp="1"/>
          </p:cNvSpPr>
          <p:nvPr>
            <p:ph type="title"/>
          </p:nvPr>
        </p:nvSpPr>
        <p:spPr>
          <a:xfrm>
            <a:off x="8572500" y="774773"/>
            <a:ext cx="14046200" cy="2651125"/>
          </a:xfrm>
        </p:spPr>
        <p:txBody>
          <a:bodyPr>
            <a:normAutofit/>
          </a:bodyPr>
          <a:lstStyle>
            <a:lvl1pPr>
              <a:defRPr sz="8500" b="1" cap="all" baseline="0">
                <a:solidFill>
                  <a:srgbClr val="2981A9"/>
                </a:solidFill>
              </a:defRPr>
            </a:lvl1pPr>
          </a:lstStyle>
          <a:p>
            <a:r>
              <a:rPr lang="hu-HU" dirty="0"/>
              <a:t>Mintacím szerkesztése</a:t>
            </a:r>
          </a:p>
        </p:txBody>
      </p:sp>
      <p:pic>
        <p:nvPicPr>
          <p:cNvPr id="7"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32" y="12786156"/>
            <a:ext cx="3039768" cy="581132"/>
          </a:xfrm>
          <a:prstGeom prst="rect">
            <a:avLst/>
          </a:prstGeom>
        </p:spPr>
      </p:pic>
      <p:pic>
        <p:nvPicPr>
          <p:cNvPr id="8"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0190" y="7886700"/>
            <a:ext cx="3911600" cy="3911600"/>
          </a:xfrm>
          <a:prstGeom prst="rect">
            <a:avLst/>
          </a:prstGeom>
        </p:spPr>
      </p:pic>
      <p:sp>
        <p:nvSpPr>
          <p:cNvPr id="9" name="Right Arrow 2"/>
          <p:cNvSpPr/>
          <p:nvPr userDrawn="1"/>
        </p:nvSpPr>
        <p:spPr>
          <a:xfrm>
            <a:off x="13453390" y="9693150"/>
            <a:ext cx="5233116" cy="540000"/>
          </a:xfrm>
          <a:prstGeom prst="rightArrow">
            <a:avLst/>
          </a:prstGeom>
          <a:solidFill>
            <a:srgbClr val="7F7F7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endParaRPr lang="en-US" sz="3200">
              <a:solidFill>
                <a:srgbClr val="FFFFFF"/>
              </a:solidFill>
            </a:endParaRPr>
          </a:p>
        </p:txBody>
      </p:sp>
      <p:pic>
        <p:nvPicPr>
          <p:cNvPr id="10"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99200" y="8153400"/>
            <a:ext cx="3619500" cy="3619500"/>
          </a:xfrm>
          <a:prstGeom prst="rect">
            <a:avLst/>
          </a:prstGeom>
        </p:spPr>
      </p:pic>
      <p:pic>
        <p:nvPicPr>
          <p:cNvPr id="11"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478000" y="3558401"/>
            <a:ext cx="3403600" cy="3403600"/>
          </a:xfrm>
          <a:prstGeom prst="rect">
            <a:avLst/>
          </a:prstGeom>
        </p:spPr>
      </p:pic>
      <p:sp>
        <p:nvSpPr>
          <p:cNvPr id="13" name="Szöveg helye 12"/>
          <p:cNvSpPr>
            <a:spLocks noGrp="1"/>
          </p:cNvSpPr>
          <p:nvPr>
            <p:ph type="body" sz="quarter" idx="13" hasCustomPrompt="1"/>
          </p:nvPr>
        </p:nvSpPr>
        <p:spPr>
          <a:xfrm>
            <a:off x="13893800" y="6654800"/>
            <a:ext cx="4470400" cy="965200"/>
          </a:xfrm>
        </p:spPr>
        <p:txBody>
          <a:bodyPr/>
          <a:lstStyle>
            <a:lvl1pPr marL="0" indent="0" algn="ctr">
              <a:buNone/>
              <a:defRPr sz="2400">
                <a:solidFill>
                  <a:srgbClr val="58595B"/>
                </a:solidFill>
                <a:latin typeface="Gotham Light" pitchFamily="50" charset="0"/>
                <a:cs typeface="Gotham Light" pitchFamily="50" charset="0"/>
              </a:defRPr>
            </a:lvl1pPr>
          </a:lstStyle>
          <a:p>
            <a:pPr lvl="0"/>
            <a:r>
              <a:rPr lang="hu-HU" dirty="0"/>
              <a:t>Alcím</a:t>
            </a:r>
          </a:p>
          <a:p>
            <a:pPr lvl="0"/>
            <a:endParaRPr lang="hu-HU" dirty="0"/>
          </a:p>
        </p:txBody>
      </p:sp>
      <p:sp>
        <p:nvSpPr>
          <p:cNvPr id="14" name="Szöveg helye 12"/>
          <p:cNvSpPr>
            <a:spLocks noGrp="1"/>
          </p:cNvSpPr>
          <p:nvPr>
            <p:ph type="body" sz="quarter" idx="14" hasCustomPrompt="1"/>
          </p:nvPr>
        </p:nvSpPr>
        <p:spPr>
          <a:xfrm>
            <a:off x="18686506" y="11341100"/>
            <a:ext cx="4470400" cy="965200"/>
          </a:xfrm>
        </p:spPr>
        <p:txBody>
          <a:bodyPr/>
          <a:lstStyle>
            <a:lvl1pPr marL="0" indent="0" algn="ctr">
              <a:buNone/>
              <a:defRPr lang="hu-HU" sz="2400" kern="1200" dirty="0" smtClean="0">
                <a:solidFill>
                  <a:srgbClr val="58595B"/>
                </a:solidFill>
                <a:latin typeface="Gotham Light" pitchFamily="50" charset="0"/>
                <a:ea typeface="+mn-ea"/>
                <a:cs typeface="Gotham Light" pitchFamily="50" charset="0"/>
              </a:defRPr>
            </a:lvl1pPr>
          </a:lstStyle>
          <a:p>
            <a:pPr lvl="0"/>
            <a:r>
              <a:rPr lang="hu-HU" dirty="0"/>
              <a:t>Alcím</a:t>
            </a:r>
          </a:p>
        </p:txBody>
      </p:sp>
      <p:sp>
        <p:nvSpPr>
          <p:cNvPr id="15" name="Szöveg helye 12"/>
          <p:cNvSpPr>
            <a:spLocks noGrp="1"/>
          </p:cNvSpPr>
          <p:nvPr>
            <p:ph type="body" sz="quarter" idx="15" hasCustomPrompt="1"/>
          </p:nvPr>
        </p:nvSpPr>
        <p:spPr>
          <a:xfrm>
            <a:off x="9305296" y="11341100"/>
            <a:ext cx="4470400" cy="965200"/>
          </a:xfrm>
        </p:spPr>
        <p:txBody>
          <a:bodyPr/>
          <a:lstStyle>
            <a:lvl1pPr marL="0" indent="0" algn="ctr">
              <a:buNone/>
              <a:defRPr lang="hu-HU" sz="2400" kern="1200" dirty="0" smtClean="0">
                <a:solidFill>
                  <a:srgbClr val="58595B"/>
                </a:solidFill>
                <a:latin typeface="Gotham Light" pitchFamily="50" charset="0"/>
                <a:ea typeface="+mn-ea"/>
                <a:cs typeface="Gotham Light" pitchFamily="50" charset="0"/>
              </a:defRPr>
            </a:lvl1pPr>
          </a:lstStyle>
          <a:p>
            <a:pPr lvl="0"/>
            <a:r>
              <a:rPr lang="hu-HU" dirty="0"/>
              <a:t>Alcím</a:t>
            </a:r>
          </a:p>
        </p:txBody>
      </p:sp>
      <p:sp>
        <p:nvSpPr>
          <p:cNvPr id="18" name="Szöveg helye 17"/>
          <p:cNvSpPr>
            <a:spLocks noGrp="1"/>
          </p:cNvSpPr>
          <p:nvPr>
            <p:ph type="body" sz="quarter" idx="16" hasCustomPrompt="1"/>
          </p:nvPr>
        </p:nvSpPr>
        <p:spPr>
          <a:xfrm>
            <a:off x="857057" y="4551986"/>
            <a:ext cx="5503568" cy="7202827"/>
          </a:xfrm>
        </p:spPr>
        <p:txBody>
          <a:bodyPr>
            <a:normAutofit/>
          </a:bodyPr>
          <a:lstStyle>
            <a:lvl1pPr marL="228600" marR="0" indent="-228600" algn="l" defTabSz="914400" rtl="0" eaLnBrk="1" fontAlgn="auto" latinLnBrk="0" hangingPunct="1">
              <a:lnSpc>
                <a:spcPct val="150000"/>
              </a:lnSpc>
              <a:spcBef>
                <a:spcPts val="1000"/>
              </a:spcBef>
              <a:spcAft>
                <a:spcPts val="0"/>
              </a:spcAft>
              <a:buClr>
                <a:schemeClr val="bg1"/>
              </a:buClr>
              <a:buSzPct val="150000"/>
              <a:buFont typeface="Arial" panose="020B0604020202020204" pitchFamily="34" charset="0"/>
              <a:buChar char="•"/>
              <a:tabLst/>
              <a:defRPr sz="3200" baseline="0">
                <a:solidFill>
                  <a:schemeClr val="bg1"/>
                </a:solidFill>
                <a:latin typeface="Gotham Light" pitchFamily="50" charset="0"/>
                <a:cs typeface="Gotham Light" pitchFamily="50" charset="0"/>
              </a:defRPr>
            </a:lvl1pPr>
            <a:lvl2pPr>
              <a:lnSpc>
                <a:spcPct val="150000"/>
              </a:lnSpc>
              <a:buClr>
                <a:schemeClr val="bg1"/>
              </a:buClr>
              <a:defRPr sz="3200">
                <a:solidFill>
                  <a:schemeClr val="bg1"/>
                </a:solidFill>
                <a:latin typeface="Gotham Light" pitchFamily="50" charset="0"/>
                <a:cs typeface="Gotham Light" pitchFamily="50" charset="0"/>
              </a:defRPr>
            </a:lvl2pPr>
            <a:lvl3pPr>
              <a:lnSpc>
                <a:spcPct val="150000"/>
              </a:lnSpc>
              <a:buClr>
                <a:schemeClr val="bg1"/>
              </a:buClr>
              <a:defRPr sz="3200">
                <a:solidFill>
                  <a:schemeClr val="bg1"/>
                </a:solidFill>
                <a:latin typeface="Gotham Light" pitchFamily="50" charset="0"/>
                <a:cs typeface="Gotham Light" pitchFamily="50" charset="0"/>
              </a:defRPr>
            </a:lvl3pPr>
            <a:lvl4pPr>
              <a:lnSpc>
                <a:spcPct val="150000"/>
              </a:lnSpc>
              <a:buClr>
                <a:schemeClr val="bg1"/>
              </a:buClr>
              <a:defRPr sz="3200">
                <a:solidFill>
                  <a:schemeClr val="bg1"/>
                </a:solidFill>
                <a:latin typeface="Gotham Light" pitchFamily="50" charset="0"/>
                <a:cs typeface="Gotham Light" pitchFamily="50" charset="0"/>
              </a:defRPr>
            </a:lvl4pPr>
            <a:lvl5pPr>
              <a:lnSpc>
                <a:spcPct val="150000"/>
              </a:lnSpc>
              <a:buClr>
                <a:schemeClr val="bg1"/>
              </a:buClr>
              <a:defRPr sz="3200">
                <a:solidFill>
                  <a:schemeClr val="bg1"/>
                </a:solidFill>
                <a:latin typeface="Gotham Light" pitchFamily="50" charset="0"/>
                <a:cs typeface="Gotham Light" pitchFamily="50" charset="0"/>
              </a:defRPr>
            </a:lvl5pPr>
          </a:lstStyle>
          <a:p>
            <a:pPr lvl="0"/>
            <a:r>
              <a:rPr lang="hu-HU" dirty="0"/>
              <a:t>  Mintaszöveg</a:t>
            </a:r>
          </a:p>
          <a:p>
            <a:pPr lvl="0"/>
            <a:r>
              <a:rPr lang="hu-HU" dirty="0"/>
              <a:t>  Mintaszöveg</a:t>
            </a:r>
          </a:p>
          <a:p>
            <a:pPr lvl="0"/>
            <a:r>
              <a:rPr lang="hu-HU" dirty="0"/>
              <a:t>  Mintaszöveg</a:t>
            </a:r>
          </a:p>
        </p:txBody>
      </p:sp>
      <p:sp>
        <p:nvSpPr>
          <p:cNvPr id="23" name="Szöveg helye 17"/>
          <p:cNvSpPr>
            <a:spLocks noGrp="1"/>
          </p:cNvSpPr>
          <p:nvPr>
            <p:ph type="body" sz="quarter" idx="17" hasCustomPrompt="1"/>
          </p:nvPr>
        </p:nvSpPr>
        <p:spPr>
          <a:xfrm>
            <a:off x="857057" y="774773"/>
            <a:ext cx="5503568" cy="2819400"/>
          </a:xfrm>
        </p:spPr>
        <p:txBody>
          <a:bodyPr>
            <a:noAutofit/>
          </a:bodyPr>
          <a:lstStyle>
            <a:lvl1pPr marL="0" indent="0">
              <a:buNone/>
              <a:defRPr sz="6000" b="1" cap="all" baseline="0">
                <a:solidFill>
                  <a:schemeClr val="bg1"/>
                </a:solidFill>
                <a:latin typeface="Gotham Black" pitchFamily="50" charset="0"/>
                <a:cs typeface="Gotham Black" pitchFamily="50" charset="0"/>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hu-HU" dirty="0"/>
              <a:t>Mintacím szerkesztése</a:t>
            </a:r>
          </a:p>
        </p:txBody>
      </p:sp>
    </p:spTree>
    <p:extLst>
      <p:ext uri="{BB962C8B-B14F-4D97-AF65-F5344CB8AC3E}">
        <p14:creationId xmlns:p14="http://schemas.microsoft.com/office/powerpoint/2010/main" val="126996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ép-szöveg">
    <p:spTree>
      <p:nvGrpSpPr>
        <p:cNvPr id="1" name=""/>
        <p:cNvGrpSpPr/>
        <p:nvPr/>
      </p:nvGrpSpPr>
      <p:grpSpPr>
        <a:xfrm>
          <a:off x="0" y="0"/>
          <a:ext cx="0" cy="0"/>
          <a:chOff x="0" y="0"/>
          <a:chExt cx="0" cy="0"/>
        </a:xfrm>
      </p:grpSpPr>
      <p:sp>
        <p:nvSpPr>
          <p:cNvPr id="2" name="Cím 1"/>
          <p:cNvSpPr>
            <a:spLocks noGrp="1"/>
          </p:cNvSpPr>
          <p:nvPr>
            <p:ph type="title"/>
          </p:nvPr>
        </p:nvSpPr>
        <p:spPr>
          <a:xfrm>
            <a:off x="1637655" y="2022475"/>
            <a:ext cx="10744200" cy="2651125"/>
          </a:xfrm>
        </p:spPr>
        <p:txBody>
          <a:bodyPr>
            <a:normAutofit/>
          </a:bodyPr>
          <a:lstStyle>
            <a:lvl1pPr>
              <a:defRPr sz="8500" b="1" cap="all" baseline="0"/>
            </a:lvl1pPr>
          </a:lstStyle>
          <a:p>
            <a:r>
              <a:rPr lang="hu-HU" dirty="0"/>
              <a:t>Mintacím szerkesztése</a:t>
            </a:r>
          </a:p>
        </p:txBody>
      </p:sp>
      <p:sp>
        <p:nvSpPr>
          <p:cNvPr id="8" name="Szöveg helye 7"/>
          <p:cNvSpPr>
            <a:spLocks noGrp="1"/>
          </p:cNvSpPr>
          <p:nvPr>
            <p:ph type="body" sz="quarter" idx="13"/>
          </p:nvPr>
        </p:nvSpPr>
        <p:spPr>
          <a:xfrm>
            <a:off x="1644582" y="6375400"/>
            <a:ext cx="10744200" cy="5788891"/>
          </a:xfrm>
        </p:spPr>
        <p:txBody>
          <a:bodyPr>
            <a:normAutofit/>
          </a:bodyPr>
          <a:lstStyle>
            <a:lvl1pPr marL="0" indent="0">
              <a:buNone/>
              <a:defRPr sz="4800">
                <a:solidFill>
                  <a:srgbClr val="58595B"/>
                </a:solidFill>
                <a:latin typeface="Gotham Light" pitchFamily="50" charset="0"/>
                <a:cs typeface="Gotham Light" pitchFamily="50" charset="0"/>
              </a:defRPr>
            </a:lvl1pPr>
            <a:lvl2pPr>
              <a:defRPr sz="4800"/>
            </a:lvl2pPr>
            <a:lvl3pPr>
              <a:defRPr sz="4800"/>
            </a:lvl3pPr>
            <a:lvl4pPr>
              <a:defRPr sz="4800"/>
            </a:lvl4pPr>
            <a:lvl5pPr>
              <a:defRPr sz="4800"/>
            </a:lvl5pPr>
          </a:lstStyle>
          <a:p>
            <a:pPr lvl="0"/>
            <a:r>
              <a:rPr lang="hu-HU" dirty="0"/>
              <a:t>Mintaszöveg szerkesztése</a:t>
            </a:r>
          </a:p>
        </p:txBody>
      </p:sp>
      <p:sp>
        <p:nvSpPr>
          <p:cNvPr id="10" name="Kép helye 9"/>
          <p:cNvSpPr>
            <a:spLocks noGrp="1"/>
          </p:cNvSpPr>
          <p:nvPr>
            <p:ph type="pic" sz="quarter" idx="14"/>
          </p:nvPr>
        </p:nvSpPr>
        <p:spPr>
          <a:xfrm>
            <a:off x="14019213" y="0"/>
            <a:ext cx="10337800" cy="13715999"/>
          </a:xfrm>
        </p:spPr>
        <p:txBody>
          <a:bodyPr/>
          <a:lstStyle/>
          <a:p>
            <a:endParaRPr lang="hu-HU"/>
          </a:p>
        </p:txBody>
      </p:sp>
    </p:spTree>
    <p:extLst>
      <p:ext uri="{BB962C8B-B14F-4D97-AF65-F5344CB8AC3E}">
        <p14:creationId xmlns:p14="http://schemas.microsoft.com/office/powerpoint/2010/main" val="491394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émaszín">
    <p:spTree>
      <p:nvGrpSpPr>
        <p:cNvPr id="1" name=""/>
        <p:cNvGrpSpPr/>
        <p:nvPr/>
      </p:nvGrpSpPr>
      <p:grpSpPr>
        <a:xfrm>
          <a:off x="0" y="0"/>
          <a:ext cx="0" cy="0"/>
          <a:chOff x="0" y="0"/>
          <a:chExt cx="0" cy="0"/>
        </a:xfrm>
      </p:grpSpPr>
      <p:sp>
        <p:nvSpPr>
          <p:cNvPr id="12" name="Cím 1"/>
          <p:cNvSpPr>
            <a:spLocks noGrp="1"/>
          </p:cNvSpPr>
          <p:nvPr>
            <p:ph type="title"/>
          </p:nvPr>
        </p:nvSpPr>
        <p:spPr>
          <a:xfrm>
            <a:off x="1676400" y="804141"/>
            <a:ext cx="21031200" cy="2651125"/>
          </a:xfrm>
        </p:spPr>
        <p:txBody>
          <a:bodyPr>
            <a:normAutofit/>
          </a:bodyPr>
          <a:lstStyle>
            <a:lvl1pPr algn="l">
              <a:defRPr sz="8500" b="1" cap="all" baseline="0"/>
            </a:lvl1pPr>
          </a:lstStyle>
          <a:p>
            <a:r>
              <a:rPr lang="hu-HU" dirty="0"/>
              <a:t>Mintacím szerkesztése</a:t>
            </a:r>
          </a:p>
        </p:txBody>
      </p:sp>
      <p:sp>
        <p:nvSpPr>
          <p:cNvPr id="3" name="Szöveg helye 2"/>
          <p:cNvSpPr>
            <a:spLocks noGrp="1"/>
          </p:cNvSpPr>
          <p:nvPr>
            <p:ph type="body" sz="quarter" idx="10" hasCustomPrompt="1"/>
          </p:nvPr>
        </p:nvSpPr>
        <p:spPr>
          <a:xfrm>
            <a:off x="2694208" y="4212978"/>
            <a:ext cx="2631599" cy="1876310"/>
          </a:xfrm>
        </p:spPr>
        <p:txBody>
          <a:bodyPr>
            <a:normAutofit/>
          </a:bodyPr>
          <a:lstStyle>
            <a:lvl1pPr marL="0" marR="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sz="13500" b="1">
                <a:solidFill>
                  <a:srgbClr val="51A1F9"/>
                </a:solidFill>
                <a:latin typeface="Gotham Black" pitchFamily="50" charset="0"/>
                <a:cs typeface="Gotham Black" pitchFamily="50" charset="0"/>
              </a:defRPr>
            </a:lvl1pPr>
          </a:lstStyle>
          <a:p>
            <a:pPr marL="0" marR="0" lvl="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a:pPr>
            <a:r>
              <a:rPr lang="hu-HU" sz="13500" b="1" dirty="0">
                <a:latin typeface="Gotham Black" pitchFamily="50" charset="0"/>
                <a:cs typeface="Gotham Black" pitchFamily="50" charset="0"/>
              </a:rPr>
              <a:t>01</a:t>
            </a:r>
            <a:endParaRPr lang="hu-HU" dirty="0"/>
          </a:p>
        </p:txBody>
      </p:sp>
      <p:sp>
        <p:nvSpPr>
          <p:cNvPr id="15" name="Szöveg helye 2"/>
          <p:cNvSpPr>
            <a:spLocks noGrp="1"/>
          </p:cNvSpPr>
          <p:nvPr>
            <p:ph type="body" sz="quarter" idx="11" hasCustomPrompt="1"/>
          </p:nvPr>
        </p:nvSpPr>
        <p:spPr>
          <a:xfrm>
            <a:off x="2694208" y="6384594"/>
            <a:ext cx="2631599" cy="2173504"/>
          </a:xfrm>
        </p:spPr>
        <p:txBody>
          <a:bodyPr>
            <a:normAutofit/>
          </a:bodyPr>
          <a:lstStyle>
            <a:lvl1pPr marL="0" marR="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sz="13500" b="1">
                <a:solidFill>
                  <a:srgbClr val="2981C4"/>
                </a:solidFill>
                <a:latin typeface="Gotham Black" pitchFamily="50" charset="0"/>
                <a:cs typeface="Gotham Black" pitchFamily="50" charset="0"/>
              </a:defRPr>
            </a:lvl1pPr>
          </a:lstStyle>
          <a:p>
            <a:pPr marL="0" marR="0" lvl="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a:pPr>
            <a:r>
              <a:rPr lang="hu-HU" sz="13500" b="1" dirty="0">
                <a:latin typeface="Gotham Black" pitchFamily="50" charset="0"/>
                <a:cs typeface="Gotham Black" pitchFamily="50" charset="0"/>
              </a:rPr>
              <a:t>02</a:t>
            </a:r>
            <a:endParaRPr lang="hu-HU" dirty="0"/>
          </a:p>
        </p:txBody>
      </p:sp>
      <p:sp>
        <p:nvSpPr>
          <p:cNvPr id="16" name="Szöveg helye 2"/>
          <p:cNvSpPr>
            <a:spLocks noGrp="1"/>
          </p:cNvSpPr>
          <p:nvPr>
            <p:ph type="body" sz="quarter" idx="12" hasCustomPrompt="1"/>
          </p:nvPr>
        </p:nvSpPr>
        <p:spPr>
          <a:xfrm>
            <a:off x="2694208" y="8559594"/>
            <a:ext cx="2631599" cy="2079625"/>
          </a:xfrm>
        </p:spPr>
        <p:txBody>
          <a:bodyPr>
            <a:normAutofit/>
          </a:bodyPr>
          <a:lstStyle>
            <a:lvl1pPr marL="0" marR="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sz="13500" b="1">
                <a:solidFill>
                  <a:srgbClr val="58595B"/>
                </a:solidFill>
                <a:latin typeface="Gotham Black" pitchFamily="50" charset="0"/>
                <a:cs typeface="Gotham Black" pitchFamily="50" charset="0"/>
              </a:defRPr>
            </a:lvl1pPr>
          </a:lstStyle>
          <a:p>
            <a:pPr marL="0" marR="0" lvl="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a:pPr>
            <a:r>
              <a:rPr lang="hu-HU" sz="13500" b="1" dirty="0">
                <a:latin typeface="Gotham Black" pitchFamily="50" charset="0"/>
                <a:cs typeface="Gotham Black" pitchFamily="50" charset="0"/>
              </a:rPr>
              <a:t>03</a:t>
            </a:r>
            <a:endParaRPr lang="hu-HU" dirty="0"/>
          </a:p>
        </p:txBody>
      </p:sp>
      <p:sp>
        <p:nvSpPr>
          <p:cNvPr id="18" name="Szöveg helye 17"/>
          <p:cNvSpPr>
            <a:spLocks noGrp="1"/>
          </p:cNvSpPr>
          <p:nvPr>
            <p:ph type="body" sz="quarter" idx="13"/>
          </p:nvPr>
        </p:nvSpPr>
        <p:spPr>
          <a:xfrm>
            <a:off x="5463048" y="4159580"/>
            <a:ext cx="4813300" cy="1847850"/>
          </a:xfrm>
          <a:solidFill>
            <a:srgbClr val="51A1F9"/>
          </a:solidFill>
        </p:spPr>
        <p:txBody>
          <a:bodyPr>
            <a:normAutofit/>
          </a:bodyPr>
          <a:lstStyle>
            <a:lvl1pPr marL="0" indent="0">
              <a:buNone/>
              <a:defRPr sz="3600" cap="all" baseline="0">
                <a:solidFill>
                  <a:srgbClr val="FFFFFF"/>
                </a:solidFill>
              </a:defRPr>
            </a:lvl1pPr>
          </a:lstStyle>
          <a:p>
            <a:pPr lvl="0"/>
            <a:r>
              <a:rPr lang="hu-HU" dirty="0"/>
              <a:t>Mintaszöveg szerkesztése</a:t>
            </a:r>
          </a:p>
        </p:txBody>
      </p:sp>
      <p:sp>
        <p:nvSpPr>
          <p:cNvPr id="20" name="Szöveg helye 19"/>
          <p:cNvSpPr>
            <a:spLocks noGrp="1"/>
          </p:cNvSpPr>
          <p:nvPr>
            <p:ph type="body" sz="quarter" idx="14"/>
          </p:nvPr>
        </p:nvSpPr>
        <p:spPr>
          <a:xfrm>
            <a:off x="5463120" y="6339182"/>
            <a:ext cx="7542212" cy="1847850"/>
          </a:xfrm>
          <a:solidFill>
            <a:srgbClr val="2981C4"/>
          </a:solidFill>
        </p:spPr>
        <p:txBody>
          <a:bodyPr>
            <a:normAutofit/>
          </a:bodyPr>
          <a:lstStyle>
            <a:lvl1pPr marL="0" indent="0">
              <a:buNone/>
              <a:defRPr lang="hu-HU" sz="3600" kern="1200" cap="all" baseline="0" dirty="0" smtClean="0">
                <a:solidFill>
                  <a:srgbClr val="FFFFFF"/>
                </a:solidFill>
                <a:latin typeface="Gotham Medium" pitchFamily="50" charset="0"/>
                <a:ea typeface="+mn-ea"/>
                <a:cs typeface="Gotham Medium" pitchFamily="50" charset="0"/>
              </a:defRPr>
            </a:lvl1pPr>
          </a:lstStyle>
          <a:p>
            <a:pPr lvl="0"/>
            <a:r>
              <a:rPr lang="hu-HU" dirty="0"/>
              <a:t>Mintaszöveg szerkesztése</a:t>
            </a:r>
          </a:p>
        </p:txBody>
      </p:sp>
      <p:sp>
        <p:nvSpPr>
          <p:cNvPr id="22" name="Szöveg helye 21"/>
          <p:cNvSpPr>
            <a:spLocks noGrp="1"/>
          </p:cNvSpPr>
          <p:nvPr>
            <p:ph type="body" sz="quarter" idx="15"/>
          </p:nvPr>
        </p:nvSpPr>
        <p:spPr>
          <a:xfrm>
            <a:off x="5462588" y="8559800"/>
            <a:ext cx="10387012" cy="1847850"/>
          </a:xfrm>
          <a:solidFill>
            <a:srgbClr val="58595B"/>
          </a:solidFill>
        </p:spPr>
        <p:txBody>
          <a:bodyPr>
            <a:normAutofit/>
          </a:bodyPr>
          <a:lstStyle>
            <a:lvl1pPr marL="0" indent="0">
              <a:buNone/>
              <a:defRPr lang="hu-HU" sz="3600" kern="1200" cap="all" baseline="0" dirty="0" smtClean="0">
                <a:solidFill>
                  <a:srgbClr val="FFFFFF"/>
                </a:solidFill>
                <a:latin typeface="Gotham Medium" pitchFamily="50" charset="0"/>
                <a:ea typeface="+mn-ea"/>
                <a:cs typeface="Gotham Medium" pitchFamily="50" charset="0"/>
              </a:defRPr>
            </a:lvl1pPr>
          </a:lstStyle>
          <a:p>
            <a:pPr lvl="0"/>
            <a:r>
              <a:rPr lang="hu-HU" dirty="0"/>
              <a:t>Mintaszöveg szerkesztése</a:t>
            </a:r>
          </a:p>
        </p:txBody>
      </p:sp>
    </p:spTree>
    <p:extLst>
      <p:ext uri="{BB962C8B-B14F-4D97-AF65-F5344CB8AC3E}">
        <p14:creationId xmlns:p14="http://schemas.microsoft.com/office/powerpoint/2010/main" val="2844734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3048000" y="2244725"/>
            <a:ext cx="18288000" cy="4775200"/>
          </a:xfrm>
        </p:spPr>
        <p:txBody>
          <a:bodyPr anchor="b">
            <a:normAutofit/>
          </a:bodyPr>
          <a:lstStyle>
            <a:lvl1pPr algn="ctr">
              <a:defRPr sz="11200"/>
            </a:lvl1pPr>
          </a:lstStyle>
          <a:p>
            <a:r>
              <a:rPr lang="hu-HU" dirty="0"/>
              <a:t>Mintacím szerkesztése</a:t>
            </a:r>
          </a:p>
        </p:txBody>
      </p:sp>
      <p:sp>
        <p:nvSpPr>
          <p:cNvPr id="3" name="Alcím 2"/>
          <p:cNvSpPr>
            <a:spLocks noGrp="1"/>
          </p:cNvSpPr>
          <p:nvPr>
            <p:ph type="subTitle" idx="1"/>
          </p:nvPr>
        </p:nvSpPr>
        <p:spPr>
          <a:xfrm>
            <a:off x="3048000" y="7204075"/>
            <a:ext cx="18288000" cy="3311525"/>
          </a:xfrm>
        </p:spPr>
        <p:txBody>
          <a:bodyPr>
            <a:normAutofit/>
          </a:bodyPr>
          <a:lstStyle>
            <a:lvl1pPr marL="0" indent="0" algn="ctr">
              <a:buNone/>
              <a:defRPr sz="8000" b="1">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4" name="Dátum helye 3"/>
          <p:cNvSpPr>
            <a:spLocks noGrp="1"/>
          </p:cNvSpPr>
          <p:nvPr>
            <p:ph type="dt" sz="half" idx="10"/>
          </p:nvPr>
        </p:nvSpPr>
        <p:spPr/>
        <p:txBody>
          <a:bodyPr/>
          <a:lstStyle/>
          <a:p>
            <a:fld id="{DAD73953-8210-439B-A33F-4AC5CD3B72D1}" type="datetimeFigureOut">
              <a:rPr lang="hu-HU" smtClean="0">
                <a:solidFill>
                  <a:prstClr val="black">
                    <a:tint val="75000"/>
                  </a:prstClr>
                </a:solidFill>
              </a:rPr>
              <a:pPr/>
              <a:t>2016.11.09.</a:t>
            </a:fld>
            <a:endParaRPr lang="hu-HU">
              <a:solidFill>
                <a:prstClr val="black">
                  <a:tint val="75000"/>
                </a:prstClr>
              </a:solidFill>
            </a:endParaRPr>
          </a:p>
        </p:txBody>
      </p:sp>
      <p:sp>
        <p:nvSpPr>
          <p:cNvPr id="5" name="Élőláb helye 4"/>
          <p:cNvSpPr>
            <a:spLocks noGrp="1"/>
          </p:cNvSpPr>
          <p:nvPr>
            <p:ph type="ftr" sz="quarter" idx="11"/>
          </p:nvPr>
        </p:nvSpPr>
        <p:spPr/>
        <p:txBody>
          <a:bodyPr/>
          <a:lstStyle/>
          <a:p>
            <a:endParaRPr lang="hu-HU">
              <a:solidFill>
                <a:prstClr val="black">
                  <a:tint val="75000"/>
                </a:prstClr>
              </a:solidFill>
            </a:endParaRPr>
          </a:p>
        </p:txBody>
      </p:sp>
      <p:sp>
        <p:nvSpPr>
          <p:cNvPr id="6" name="Dia számának helye 5"/>
          <p:cNvSpPr>
            <a:spLocks noGrp="1"/>
          </p:cNvSpPr>
          <p:nvPr>
            <p:ph type="sldNum" sz="quarter" idx="12"/>
          </p:nvPr>
        </p:nvSpPr>
        <p:spPr/>
        <p:txBody>
          <a:bodyPr/>
          <a:lstStyle/>
          <a:p>
            <a:fld id="{D6CCBDEC-537E-4D75-B871-F36A9ACC05EC}" type="slidenum">
              <a:rPr lang="hu-HU" smtClean="0">
                <a:solidFill>
                  <a:prstClr val="black">
                    <a:tint val="75000"/>
                  </a:prstClr>
                </a:solidFill>
              </a:rPr>
              <a:pPr/>
              <a:t>‹#›</a:t>
            </a:fld>
            <a:endParaRPr lang="hu-HU">
              <a:solidFill>
                <a:prstClr val="black">
                  <a:tint val="75000"/>
                </a:prstClr>
              </a:solidFill>
            </a:endParaRPr>
          </a:p>
        </p:txBody>
      </p:sp>
    </p:spTree>
    <p:extLst>
      <p:ext uri="{BB962C8B-B14F-4D97-AF65-F5344CB8AC3E}">
        <p14:creationId xmlns:p14="http://schemas.microsoft.com/office/powerpoint/2010/main" val="40441378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3200403"/>
            <a:ext cx="10769600" cy="9051925"/>
          </a:xfrm>
        </p:spPr>
        <p:txBody>
          <a:bodyPr/>
          <a:lstStyle>
            <a:lvl1pPr>
              <a:defRPr sz="75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5200" y="3200403"/>
            <a:ext cx="10769600" cy="9051925"/>
          </a:xfrm>
        </p:spPr>
        <p:txBody>
          <a:bodyPr/>
          <a:lstStyle>
            <a:lvl1pPr>
              <a:defRPr sz="7500"/>
            </a:lvl1pPr>
            <a:lvl2pPr>
              <a:defRPr sz="6400"/>
            </a:lvl2pPr>
            <a:lvl3pPr>
              <a:defRPr sz="53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41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ép-szöveg">
    <p:spTree>
      <p:nvGrpSpPr>
        <p:cNvPr id="1" name=""/>
        <p:cNvGrpSpPr/>
        <p:nvPr/>
      </p:nvGrpSpPr>
      <p:grpSpPr>
        <a:xfrm>
          <a:off x="0" y="0"/>
          <a:ext cx="0" cy="0"/>
          <a:chOff x="0" y="0"/>
          <a:chExt cx="0" cy="0"/>
        </a:xfrm>
      </p:grpSpPr>
      <p:sp>
        <p:nvSpPr>
          <p:cNvPr id="2" name="Cím 1"/>
          <p:cNvSpPr>
            <a:spLocks noGrp="1"/>
          </p:cNvSpPr>
          <p:nvPr>
            <p:ph type="title"/>
          </p:nvPr>
        </p:nvSpPr>
        <p:spPr>
          <a:xfrm>
            <a:off x="1637655" y="2022475"/>
            <a:ext cx="10744200" cy="2651125"/>
          </a:xfrm>
        </p:spPr>
        <p:txBody>
          <a:bodyPr>
            <a:normAutofit/>
          </a:bodyPr>
          <a:lstStyle>
            <a:lvl1pPr>
              <a:defRPr sz="8500" b="1" cap="all" baseline="0"/>
            </a:lvl1pPr>
          </a:lstStyle>
          <a:p>
            <a:r>
              <a:rPr lang="hu-HU" dirty="0"/>
              <a:t>Mintacím szerkesztése</a:t>
            </a:r>
          </a:p>
        </p:txBody>
      </p:sp>
      <p:sp>
        <p:nvSpPr>
          <p:cNvPr id="8" name="Szöveg helye 7"/>
          <p:cNvSpPr>
            <a:spLocks noGrp="1"/>
          </p:cNvSpPr>
          <p:nvPr>
            <p:ph type="body" sz="quarter" idx="13"/>
          </p:nvPr>
        </p:nvSpPr>
        <p:spPr>
          <a:xfrm>
            <a:off x="1644582" y="6375400"/>
            <a:ext cx="10744200" cy="5788891"/>
          </a:xfrm>
        </p:spPr>
        <p:txBody>
          <a:bodyPr>
            <a:normAutofit/>
          </a:bodyPr>
          <a:lstStyle>
            <a:lvl1pPr marL="0" indent="0">
              <a:buNone/>
              <a:defRPr sz="4800">
                <a:solidFill>
                  <a:srgbClr val="58595B"/>
                </a:solidFill>
                <a:latin typeface="Gotham Light" pitchFamily="50" charset="0"/>
                <a:cs typeface="Gotham Light" pitchFamily="50" charset="0"/>
              </a:defRPr>
            </a:lvl1pPr>
            <a:lvl2pPr>
              <a:defRPr sz="4800"/>
            </a:lvl2pPr>
            <a:lvl3pPr>
              <a:defRPr sz="4800"/>
            </a:lvl3pPr>
            <a:lvl4pPr>
              <a:defRPr sz="4800"/>
            </a:lvl4pPr>
            <a:lvl5pPr>
              <a:defRPr sz="4800"/>
            </a:lvl5pPr>
          </a:lstStyle>
          <a:p>
            <a:pPr lvl="0"/>
            <a:r>
              <a:rPr lang="hu-HU" dirty="0"/>
              <a:t>Mintaszöveg szerkesztése</a:t>
            </a:r>
          </a:p>
        </p:txBody>
      </p:sp>
      <p:sp>
        <p:nvSpPr>
          <p:cNvPr id="10" name="Kép helye 9"/>
          <p:cNvSpPr>
            <a:spLocks noGrp="1"/>
          </p:cNvSpPr>
          <p:nvPr>
            <p:ph type="pic" sz="quarter" idx="14"/>
          </p:nvPr>
        </p:nvSpPr>
        <p:spPr>
          <a:xfrm>
            <a:off x="14019213" y="0"/>
            <a:ext cx="10337800" cy="13715999"/>
          </a:xfrm>
        </p:spPr>
        <p:txBody>
          <a:bodyPr/>
          <a:lstStyle/>
          <a:p>
            <a:endParaRPr lang="hu-HU"/>
          </a:p>
        </p:txBody>
      </p:sp>
    </p:spTree>
    <p:extLst>
      <p:ext uri="{BB962C8B-B14F-4D97-AF65-F5344CB8AC3E}">
        <p14:creationId xmlns:p14="http://schemas.microsoft.com/office/powerpoint/2010/main" val="135775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émaszín">
    <p:spTree>
      <p:nvGrpSpPr>
        <p:cNvPr id="1" name=""/>
        <p:cNvGrpSpPr/>
        <p:nvPr/>
      </p:nvGrpSpPr>
      <p:grpSpPr>
        <a:xfrm>
          <a:off x="0" y="0"/>
          <a:ext cx="0" cy="0"/>
          <a:chOff x="0" y="0"/>
          <a:chExt cx="0" cy="0"/>
        </a:xfrm>
      </p:grpSpPr>
      <p:sp>
        <p:nvSpPr>
          <p:cNvPr id="12" name="Cím 1"/>
          <p:cNvSpPr>
            <a:spLocks noGrp="1"/>
          </p:cNvSpPr>
          <p:nvPr>
            <p:ph type="title"/>
          </p:nvPr>
        </p:nvSpPr>
        <p:spPr>
          <a:xfrm>
            <a:off x="1676400" y="804141"/>
            <a:ext cx="21031200" cy="2651125"/>
          </a:xfrm>
        </p:spPr>
        <p:txBody>
          <a:bodyPr>
            <a:normAutofit/>
          </a:bodyPr>
          <a:lstStyle>
            <a:lvl1pPr algn="l">
              <a:defRPr sz="8500" b="1" cap="all" baseline="0"/>
            </a:lvl1pPr>
          </a:lstStyle>
          <a:p>
            <a:r>
              <a:rPr lang="hu-HU" dirty="0"/>
              <a:t>Mintacím szerkesztése</a:t>
            </a:r>
          </a:p>
        </p:txBody>
      </p:sp>
      <p:sp>
        <p:nvSpPr>
          <p:cNvPr id="3" name="Szöveg helye 2"/>
          <p:cNvSpPr>
            <a:spLocks noGrp="1"/>
          </p:cNvSpPr>
          <p:nvPr>
            <p:ph type="body" sz="quarter" idx="10" hasCustomPrompt="1"/>
          </p:nvPr>
        </p:nvSpPr>
        <p:spPr>
          <a:xfrm>
            <a:off x="2694208" y="4212978"/>
            <a:ext cx="2631599" cy="1876310"/>
          </a:xfrm>
        </p:spPr>
        <p:txBody>
          <a:bodyPr>
            <a:normAutofit/>
          </a:bodyPr>
          <a:lstStyle>
            <a:lvl1pPr marL="0" marR="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sz="13500" b="1">
                <a:solidFill>
                  <a:srgbClr val="51A1F9"/>
                </a:solidFill>
                <a:latin typeface="Gotham Black" pitchFamily="50" charset="0"/>
                <a:cs typeface="Gotham Black" pitchFamily="50" charset="0"/>
              </a:defRPr>
            </a:lvl1pPr>
          </a:lstStyle>
          <a:p>
            <a:pPr marL="0" marR="0" lvl="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a:pPr>
            <a:r>
              <a:rPr lang="hu-HU" sz="13500" b="1" dirty="0">
                <a:latin typeface="Gotham Black" pitchFamily="50" charset="0"/>
                <a:cs typeface="Gotham Black" pitchFamily="50" charset="0"/>
              </a:rPr>
              <a:t>01</a:t>
            </a:r>
            <a:endParaRPr lang="hu-HU" dirty="0"/>
          </a:p>
        </p:txBody>
      </p:sp>
      <p:sp>
        <p:nvSpPr>
          <p:cNvPr id="15" name="Szöveg helye 2"/>
          <p:cNvSpPr>
            <a:spLocks noGrp="1"/>
          </p:cNvSpPr>
          <p:nvPr>
            <p:ph type="body" sz="quarter" idx="11" hasCustomPrompt="1"/>
          </p:nvPr>
        </p:nvSpPr>
        <p:spPr>
          <a:xfrm>
            <a:off x="2694208" y="6384594"/>
            <a:ext cx="2631599" cy="2173504"/>
          </a:xfrm>
        </p:spPr>
        <p:txBody>
          <a:bodyPr>
            <a:normAutofit/>
          </a:bodyPr>
          <a:lstStyle>
            <a:lvl1pPr marL="0" marR="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sz="13500" b="1">
                <a:solidFill>
                  <a:srgbClr val="2981C4"/>
                </a:solidFill>
                <a:latin typeface="Gotham Black" pitchFamily="50" charset="0"/>
                <a:cs typeface="Gotham Black" pitchFamily="50" charset="0"/>
              </a:defRPr>
            </a:lvl1pPr>
          </a:lstStyle>
          <a:p>
            <a:pPr marL="0" marR="0" lvl="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a:pPr>
            <a:r>
              <a:rPr lang="hu-HU" sz="13500" b="1" dirty="0">
                <a:latin typeface="Gotham Black" pitchFamily="50" charset="0"/>
                <a:cs typeface="Gotham Black" pitchFamily="50" charset="0"/>
              </a:rPr>
              <a:t>02</a:t>
            </a:r>
            <a:endParaRPr lang="hu-HU" dirty="0"/>
          </a:p>
        </p:txBody>
      </p:sp>
      <p:sp>
        <p:nvSpPr>
          <p:cNvPr id="16" name="Szöveg helye 2"/>
          <p:cNvSpPr>
            <a:spLocks noGrp="1"/>
          </p:cNvSpPr>
          <p:nvPr>
            <p:ph type="body" sz="quarter" idx="12" hasCustomPrompt="1"/>
          </p:nvPr>
        </p:nvSpPr>
        <p:spPr>
          <a:xfrm>
            <a:off x="2694208" y="8559594"/>
            <a:ext cx="2631599" cy="2079625"/>
          </a:xfrm>
        </p:spPr>
        <p:txBody>
          <a:bodyPr>
            <a:normAutofit/>
          </a:bodyPr>
          <a:lstStyle>
            <a:lvl1pPr marL="0" marR="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sz="13500" b="1">
                <a:solidFill>
                  <a:srgbClr val="58595B"/>
                </a:solidFill>
                <a:latin typeface="Gotham Black" pitchFamily="50" charset="0"/>
                <a:cs typeface="Gotham Black" pitchFamily="50" charset="0"/>
              </a:defRPr>
            </a:lvl1pPr>
          </a:lstStyle>
          <a:p>
            <a:pPr marL="0" marR="0" lvl="0" indent="0" algn="l" defTabSz="914400" rtl="0" eaLnBrk="1" fontAlgn="auto" latinLnBrk="0" hangingPunct="1">
              <a:lnSpc>
                <a:spcPct val="90000"/>
              </a:lnSpc>
              <a:spcBef>
                <a:spcPts val="1000"/>
              </a:spcBef>
              <a:spcAft>
                <a:spcPts val="0"/>
              </a:spcAft>
              <a:buClr>
                <a:srgbClr val="2981A9"/>
              </a:buClr>
              <a:buSzTx/>
              <a:buFont typeface="Arial" panose="020B0604020202020204" pitchFamily="34" charset="0"/>
              <a:buNone/>
              <a:tabLst/>
              <a:defRPr/>
            </a:pPr>
            <a:r>
              <a:rPr lang="hu-HU" sz="13500" b="1" dirty="0">
                <a:latin typeface="Gotham Black" pitchFamily="50" charset="0"/>
                <a:cs typeface="Gotham Black" pitchFamily="50" charset="0"/>
              </a:rPr>
              <a:t>03</a:t>
            </a:r>
            <a:endParaRPr lang="hu-HU" dirty="0"/>
          </a:p>
        </p:txBody>
      </p:sp>
      <p:sp>
        <p:nvSpPr>
          <p:cNvPr id="18" name="Szöveg helye 17"/>
          <p:cNvSpPr>
            <a:spLocks noGrp="1"/>
          </p:cNvSpPr>
          <p:nvPr>
            <p:ph type="body" sz="quarter" idx="13"/>
          </p:nvPr>
        </p:nvSpPr>
        <p:spPr>
          <a:xfrm>
            <a:off x="5463048" y="4159580"/>
            <a:ext cx="4813300" cy="1847850"/>
          </a:xfrm>
          <a:solidFill>
            <a:srgbClr val="51A1F9"/>
          </a:solidFill>
        </p:spPr>
        <p:txBody>
          <a:bodyPr>
            <a:normAutofit/>
          </a:bodyPr>
          <a:lstStyle>
            <a:lvl1pPr marL="0" indent="0">
              <a:buNone/>
              <a:defRPr sz="3600" cap="all" baseline="0">
                <a:solidFill>
                  <a:srgbClr val="FFFFFF"/>
                </a:solidFill>
              </a:defRPr>
            </a:lvl1pPr>
          </a:lstStyle>
          <a:p>
            <a:pPr lvl="0"/>
            <a:r>
              <a:rPr lang="hu-HU" dirty="0"/>
              <a:t>Mintaszöveg szerkesztése</a:t>
            </a:r>
          </a:p>
        </p:txBody>
      </p:sp>
      <p:sp>
        <p:nvSpPr>
          <p:cNvPr id="20" name="Szöveg helye 19"/>
          <p:cNvSpPr>
            <a:spLocks noGrp="1"/>
          </p:cNvSpPr>
          <p:nvPr>
            <p:ph type="body" sz="quarter" idx="14"/>
          </p:nvPr>
        </p:nvSpPr>
        <p:spPr>
          <a:xfrm>
            <a:off x="5463120" y="6339182"/>
            <a:ext cx="7542212" cy="1847850"/>
          </a:xfrm>
          <a:solidFill>
            <a:srgbClr val="2981C4"/>
          </a:solidFill>
        </p:spPr>
        <p:txBody>
          <a:bodyPr>
            <a:normAutofit/>
          </a:bodyPr>
          <a:lstStyle>
            <a:lvl1pPr marL="0" indent="0">
              <a:buNone/>
              <a:defRPr lang="hu-HU" sz="3600" kern="1200" cap="all" baseline="0" dirty="0" smtClean="0">
                <a:solidFill>
                  <a:srgbClr val="FFFFFF"/>
                </a:solidFill>
                <a:latin typeface="Gotham Medium" pitchFamily="50" charset="0"/>
                <a:ea typeface="+mn-ea"/>
                <a:cs typeface="Gotham Medium" pitchFamily="50" charset="0"/>
              </a:defRPr>
            </a:lvl1pPr>
          </a:lstStyle>
          <a:p>
            <a:pPr lvl="0"/>
            <a:r>
              <a:rPr lang="hu-HU" dirty="0"/>
              <a:t>Mintaszöveg szerkesztése</a:t>
            </a:r>
          </a:p>
        </p:txBody>
      </p:sp>
      <p:sp>
        <p:nvSpPr>
          <p:cNvPr id="22" name="Szöveg helye 21"/>
          <p:cNvSpPr>
            <a:spLocks noGrp="1"/>
          </p:cNvSpPr>
          <p:nvPr>
            <p:ph type="body" sz="quarter" idx="15"/>
          </p:nvPr>
        </p:nvSpPr>
        <p:spPr>
          <a:xfrm>
            <a:off x="5462588" y="8559800"/>
            <a:ext cx="10387012" cy="1847850"/>
          </a:xfrm>
          <a:solidFill>
            <a:srgbClr val="58595B"/>
          </a:solidFill>
        </p:spPr>
        <p:txBody>
          <a:bodyPr>
            <a:normAutofit/>
          </a:bodyPr>
          <a:lstStyle>
            <a:lvl1pPr marL="0" indent="0">
              <a:buNone/>
              <a:defRPr lang="hu-HU" sz="3600" kern="1200" cap="all" baseline="0" dirty="0" smtClean="0">
                <a:solidFill>
                  <a:srgbClr val="FFFFFF"/>
                </a:solidFill>
                <a:latin typeface="Gotham Medium" pitchFamily="50" charset="0"/>
                <a:ea typeface="+mn-ea"/>
                <a:cs typeface="Gotham Medium" pitchFamily="50" charset="0"/>
              </a:defRPr>
            </a:lvl1pPr>
          </a:lstStyle>
          <a:p>
            <a:pPr lvl="0"/>
            <a:r>
              <a:rPr lang="hu-HU" dirty="0"/>
              <a:t>Mintaszöveg szerkesztése</a:t>
            </a:r>
          </a:p>
        </p:txBody>
      </p:sp>
    </p:spTree>
    <p:extLst>
      <p:ext uri="{BB962C8B-B14F-4D97-AF65-F5344CB8AC3E}">
        <p14:creationId xmlns:p14="http://schemas.microsoft.com/office/powerpoint/2010/main" val="185498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3048000" y="2244725"/>
            <a:ext cx="18288000" cy="4775200"/>
          </a:xfrm>
        </p:spPr>
        <p:txBody>
          <a:bodyPr anchor="b">
            <a:normAutofit/>
          </a:bodyPr>
          <a:lstStyle>
            <a:lvl1pPr algn="ctr">
              <a:defRPr sz="11200"/>
            </a:lvl1pPr>
          </a:lstStyle>
          <a:p>
            <a:r>
              <a:rPr lang="hu-HU" dirty="0"/>
              <a:t>Mintacím szerkesztése</a:t>
            </a:r>
          </a:p>
        </p:txBody>
      </p:sp>
      <p:sp>
        <p:nvSpPr>
          <p:cNvPr id="3" name="Alcím 2"/>
          <p:cNvSpPr>
            <a:spLocks noGrp="1"/>
          </p:cNvSpPr>
          <p:nvPr>
            <p:ph type="subTitle" idx="1"/>
          </p:nvPr>
        </p:nvSpPr>
        <p:spPr>
          <a:xfrm>
            <a:off x="3048000" y="7204075"/>
            <a:ext cx="18288000" cy="3311525"/>
          </a:xfrm>
        </p:spPr>
        <p:txBody>
          <a:bodyPr>
            <a:normAutofit/>
          </a:bodyPr>
          <a:lstStyle>
            <a:lvl1pPr marL="0" indent="0" algn="ctr">
              <a:buNone/>
              <a:defRPr sz="8000" b="1">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dirty="0"/>
              <a:t>Alcím mintájának szerkesztése</a:t>
            </a:r>
          </a:p>
        </p:txBody>
      </p:sp>
      <p:sp>
        <p:nvSpPr>
          <p:cNvPr id="4" name="Dátum helye 3"/>
          <p:cNvSpPr>
            <a:spLocks noGrp="1"/>
          </p:cNvSpPr>
          <p:nvPr>
            <p:ph type="dt" sz="half" idx="10"/>
          </p:nvPr>
        </p:nvSpPr>
        <p:spPr/>
        <p:txBody>
          <a:bodyPr/>
          <a:lstStyle/>
          <a:p>
            <a:fld id="{DAD73953-8210-439B-A33F-4AC5CD3B72D1}" type="datetimeFigureOut">
              <a:rPr lang="hu-HU" smtClean="0"/>
              <a:pPr/>
              <a:t>2016.11.09.</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6CCBDEC-537E-4D75-B871-F36A9ACC05EC}" type="slidenum">
              <a:rPr lang="hu-HU" smtClean="0"/>
              <a:pPr/>
              <a:t>‹#›</a:t>
            </a:fld>
            <a:endParaRPr lang="hu-HU"/>
          </a:p>
        </p:txBody>
      </p:sp>
    </p:spTree>
    <p:extLst>
      <p:ext uri="{BB962C8B-B14F-4D97-AF65-F5344CB8AC3E}">
        <p14:creationId xmlns:p14="http://schemas.microsoft.com/office/powerpoint/2010/main" val="378726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amp;Text">
    <p:spTree>
      <p:nvGrpSpPr>
        <p:cNvPr id="1" name=""/>
        <p:cNvGrpSpPr/>
        <p:nvPr/>
      </p:nvGrpSpPr>
      <p:grpSpPr>
        <a:xfrm>
          <a:off x="0" y="0"/>
          <a:ext cx="0" cy="0"/>
          <a:chOff x="0" y="0"/>
          <a:chExt cx="0" cy="0"/>
        </a:xfrm>
      </p:grpSpPr>
      <p:sp>
        <p:nvSpPr>
          <p:cNvPr id="2" name="Cím 1"/>
          <p:cNvSpPr>
            <a:spLocks noGrp="1"/>
          </p:cNvSpPr>
          <p:nvPr>
            <p:ph type="title" hasCustomPrompt="1"/>
          </p:nvPr>
        </p:nvSpPr>
        <p:spPr>
          <a:xfrm>
            <a:off x="1066800" y="1002967"/>
            <a:ext cx="21087348" cy="2401714"/>
          </a:xfrm>
        </p:spPr>
        <p:txBody>
          <a:bodyPr anchor="t">
            <a:normAutofit/>
          </a:bodyPr>
          <a:lstStyle>
            <a:lvl1pPr>
              <a:defRPr sz="8000" baseline="0"/>
            </a:lvl1pPr>
          </a:lstStyle>
          <a:p>
            <a:r>
              <a:rPr lang="hu-HU" dirty="0"/>
              <a:t>Click here to add Your title</a:t>
            </a:r>
          </a:p>
        </p:txBody>
      </p:sp>
    </p:spTree>
    <p:extLst>
      <p:ext uri="{BB962C8B-B14F-4D97-AF65-F5344CB8AC3E}">
        <p14:creationId xmlns:p14="http://schemas.microsoft.com/office/powerpoint/2010/main" val="268286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7" name="balabit_logo-01-small-filtered.png"/>
          <p:cNvPicPr/>
          <p:nvPr userDrawn="1"/>
        </p:nvPicPr>
        <p:blipFill>
          <a:blip r:embed="rId2" cstate="print">
            <a:extLst/>
          </a:blip>
          <a:stretch>
            <a:fillRect/>
          </a:stretch>
        </p:blipFill>
        <p:spPr>
          <a:xfrm>
            <a:off x="7311722" y="495682"/>
            <a:ext cx="9760555" cy="5618991"/>
          </a:xfrm>
          <a:prstGeom prst="rect">
            <a:avLst/>
          </a:prstGeom>
          <a:ln w="12700">
            <a:miter lim="400000"/>
          </a:ln>
        </p:spPr>
      </p:pic>
      <p:sp>
        <p:nvSpPr>
          <p:cNvPr id="8" name="Shape 8"/>
          <p:cNvSpPr>
            <a:spLocks noGrp="1"/>
          </p:cNvSpPr>
          <p:nvPr>
            <p:ph type="title"/>
          </p:nvPr>
        </p:nvSpPr>
        <p:spPr>
          <a:xfrm>
            <a:off x="0" y="5917831"/>
            <a:ext cx="24384000" cy="2006600"/>
          </a:xfrm>
          <a:prstGeom prst="rect">
            <a:avLst/>
          </a:prstGeom>
        </p:spPr>
        <p:txBody>
          <a:bodyPr anchor="b"/>
          <a:lstStyle>
            <a:lvl1pPr>
              <a:defRPr b="1"/>
            </a:lvl1pPr>
          </a:lstStyle>
          <a:p>
            <a:pPr lvl="0">
              <a:defRPr sz="1800"/>
            </a:pPr>
            <a:r>
              <a:rPr lang="hu-HU" sz="11200" dirty="0"/>
              <a:t>Mintacím szerkesztése</a:t>
            </a:r>
            <a:endParaRPr sz="11200" dirty="0"/>
          </a:p>
        </p:txBody>
      </p:sp>
      <p:sp>
        <p:nvSpPr>
          <p:cNvPr id="9" name="Szöveg helye 5"/>
          <p:cNvSpPr>
            <a:spLocks noGrp="1"/>
          </p:cNvSpPr>
          <p:nvPr>
            <p:ph type="body" sz="quarter" idx="10" hasCustomPrompt="1"/>
          </p:nvPr>
        </p:nvSpPr>
        <p:spPr>
          <a:xfrm>
            <a:off x="1778000" y="8369283"/>
            <a:ext cx="20827999" cy="1727200"/>
          </a:xfrm>
        </p:spPr>
        <p:txBody>
          <a:bodyPr>
            <a:normAutofit/>
          </a:bodyPr>
          <a:lstStyle>
            <a:lvl1pPr marL="0" indent="0" algn="ctr">
              <a:spcBef>
                <a:spcPts val="0"/>
              </a:spcBef>
              <a:buNone/>
              <a:defRPr sz="8000" b="1">
                <a:latin typeface="Gotham Medium" pitchFamily="50" charset="0"/>
                <a:cs typeface="Gotham Medium" pitchFamily="50" charset="0"/>
              </a:defRPr>
            </a:lvl1pPr>
          </a:lstStyle>
          <a:p>
            <a:pPr lvl="0"/>
            <a:r>
              <a:rPr lang="hu-HU" dirty="0"/>
              <a:t>Alcím</a:t>
            </a:r>
          </a:p>
        </p:txBody>
      </p:sp>
      <p:sp>
        <p:nvSpPr>
          <p:cNvPr id="10" name="Szöveg helye 5"/>
          <p:cNvSpPr>
            <a:spLocks noGrp="1"/>
          </p:cNvSpPr>
          <p:nvPr>
            <p:ph type="body" sz="quarter" idx="11" hasCustomPrompt="1"/>
          </p:nvPr>
        </p:nvSpPr>
        <p:spPr>
          <a:xfrm>
            <a:off x="3517899" y="9531848"/>
            <a:ext cx="17348200" cy="1482914"/>
          </a:xfrm>
        </p:spPr>
        <p:txBody>
          <a:bodyPr>
            <a:normAutofit/>
          </a:bodyPr>
          <a:lstStyle>
            <a:lvl1pPr marL="0" indent="0" algn="ctr">
              <a:buNone/>
              <a:defRPr sz="4400">
                <a:latin typeface="Gotham Light" pitchFamily="50" charset="0"/>
                <a:cs typeface="Gotham Light" pitchFamily="50" charset="0"/>
              </a:defRPr>
            </a:lvl1pPr>
          </a:lstStyle>
          <a:p>
            <a:pPr lvl="0"/>
            <a:r>
              <a:rPr lang="hu-HU" dirty="0"/>
              <a:t>Alcím2</a:t>
            </a:r>
          </a:p>
        </p:txBody>
      </p:sp>
      <p:sp>
        <p:nvSpPr>
          <p:cNvPr id="11" name="Szöveg helye 5"/>
          <p:cNvSpPr>
            <a:spLocks noGrp="1"/>
          </p:cNvSpPr>
          <p:nvPr>
            <p:ph type="body" sz="quarter" idx="12" hasCustomPrompt="1"/>
          </p:nvPr>
        </p:nvSpPr>
        <p:spPr>
          <a:xfrm>
            <a:off x="3517899" y="10850140"/>
            <a:ext cx="17348200" cy="1482914"/>
          </a:xfrm>
        </p:spPr>
        <p:txBody>
          <a:bodyPr>
            <a:normAutofit/>
          </a:bodyPr>
          <a:lstStyle>
            <a:lvl1pPr marL="0" indent="0" algn="ctr">
              <a:buNone/>
              <a:defRPr sz="3000">
                <a:latin typeface="Gotham Light" pitchFamily="50" charset="0"/>
                <a:cs typeface="Gotham Light" pitchFamily="50" charset="0"/>
              </a:defRPr>
            </a:lvl1pPr>
          </a:lstStyle>
          <a:p>
            <a:pPr lvl="0"/>
            <a:r>
              <a:rPr lang="hu-HU" dirty="0"/>
              <a:t>Dátum</a:t>
            </a:r>
          </a:p>
        </p:txBody>
      </p:sp>
    </p:spTree>
    <p:extLst>
      <p:ext uri="{BB962C8B-B14F-4D97-AF65-F5344CB8AC3E}">
        <p14:creationId xmlns:p14="http://schemas.microsoft.com/office/powerpoint/2010/main" val="375275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Csak cím, balabit logo">
    <p:spTree>
      <p:nvGrpSpPr>
        <p:cNvPr id="1" name=""/>
        <p:cNvGrpSpPr/>
        <p:nvPr/>
      </p:nvGrpSpPr>
      <p:grpSpPr>
        <a:xfrm>
          <a:off x="0" y="0"/>
          <a:ext cx="0" cy="0"/>
          <a:chOff x="0" y="0"/>
          <a:chExt cx="0" cy="0"/>
        </a:xfrm>
      </p:grpSpPr>
      <p:sp>
        <p:nvSpPr>
          <p:cNvPr id="2" name="Cím 1"/>
          <p:cNvSpPr>
            <a:spLocks noGrp="1"/>
          </p:cNvSpPr>
          <p:nvPr>
            <p:ph type="title"/>
          </p:nvPr>
        </p:nvSpPr>
        <p:spPr>
          <a:xfrm>
            <a:off x="1270000" y="5729288"/>
            <a:ext cx="22047200" cy="2195144"/>
          </a:xfrm>
        </p:spPr>
        <p:txBody>
          <a:bodyPr/>
          <a:lstStyle/>
          <a:p>
            <a:r>
              <a:rPr lang="hu-HU" dirty="0"/>
              <a:t>Mintacím szerkesztése</a:t>
            </a:r>
          </a:p>
        </p:txBody>
      </p:sp>
      <p:sp>
        <p:nvSpPr>
          <p:cNvPr id="3" name="Dátum helye 2"/>
          <p:cNvSpPr>
            <a:spLocks noGrp="1"/>
          </p:cNvSpPr>
          <p:nvPr>
            <p:ph type="dt" sz="half" idx="10"/>
          </p:nvPr>
        </p:nvSpPr>
        <p:spPr/>
        <p:txBody>
          <a:bodyPr/>
          <a:lstStyle/>
          <a:p>
            <a:fld id="{35A1FF50-6A36-46D2-A41E-7F44EFF1EBC2}" type="datetimeFigureOut">
              <a:rPr lang="hu-HU" smtClean="0"/>
              <a:pPr/>
              <a:t>2016.11.09.</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02267B39-0EF4-47B2-B34B-B14C39C03B29}" type="slidenum">
              <a:rPr lang="hu-HU" smtClean="0"/>
              <a:pPr/>
              <a:t>‹#›</a:t>
            </a:fld>
            <a:endParaRPr lang="hu-HU"/>
          </a:p>
        </p:txBody>
      </p:sp>
      <p:pic>
        <p:nvPicPr>
          <p:cNvPr id="6" name="balabit_logo-01-small-filtered.png"/>
          <p:cNvPicPr/>
          <p:nvPr userDrawn="1"/>
        </p:nvPicPr>
        <p:blipFill>
          <a:blip r:embed="rId2" cstate="print">
            <a:extLst/>
          </a:blip>
          <a:stretch>
            <a:fillRect/>
          </a:stretch>
        </p:blipFill>
        <p:spPr>
          <a:xfrm>
            <a:off x="7311722" y="495682"/>
            <a:ext cx="9760555" cy="5618991"/>
          </a:xfrm>
          <a:prstGeom prst="rect">
            <a:avLst/>
          </a:prstGeom>
          <a:ln w="12700">
            <a:miter lim="400000"/>
          </a:ln>
        </p:spPr>
      </p:pic>
    </p:spTree>
    <p:extLst>
      <p:ext uri="{BB962C8B-B14F-4D97-AF65-F5344CB8AC3E}">
        <p14:creationId xmlns:p14="http://schemas.microsoft.com/office/powerpoint/2010/main" val="421334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0.jp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0.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0.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6.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10.jp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7.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DAD73953-8210-439B-A33F-4AC5CD3B72D1}" type="datetimeFigureOut">
              <a:rPr lang="hu-HU" smtClean="0"/>
              <a:pPr/>
              <a:t>2016.11.09.</a:t>
            </a:fld>
            <a:endParaRPr lang="hu-HU"/>
          </a:p>
        </p:txBody>
      </p:sp>
      <p:sp>
        <p:nvSpPr>
          <p:cNvPr id="5" name="Élőláb helye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D6CCBDEC-537E-4D75-B871-F36A9ACC05EC}" type="slidenum">
              <a:rPr lang="hu-HU" smtClean="0"/>
              <a:pPr/>
              <a:t>‹#›</a:t>
            </a:fld>
            <a:endParaRPr lang="hu-HU"/>
          </a:p>
        </p:txBody>
      </p:sp>
      <p:pic>
        <p:nvPicPr>
          <p:cNvPr id="7" name="balabit_logo-07.jpg"/>
          <p:cNvPicPr/>
          <p:nvPr/>
        </p:nvPicPr>
        <p:blipFill>
          <a:blip r:embed="rId9" cstate="print">
            <a:extLst/>
          </a:blip>
          <a:srcRect l="11919" t="32747" r="11919" b="32747"/>
          <a:stretch>
            <a:fillRect/>
          </a:stretch>
        </p:blipFill>
        <p:spPr>
          <a:xfrm>
            <a:off x="465432" y="12664914"/>
            <a:ext cx="3039768" cy="795148"/>
          </a:xfrm>
          <a:prstGeom prst="rect">
            <a:avLst/>
          </a:prstGeom>
          <a:ln w="12700">
            <a:miter lim="400000"/>
          </a:ln>
        </p:spPr>
      </p:pic>
    </p:spTree>
    <p:extLst>
      <p:ext uri="{BB962C8B-B14F-4D97-AF65-F5344CB8AC3E}">
        <p14:creationId xmlns:p14="http://schemas.microsoft.com/office/powerpoint/2010/main" val="3585562427"/>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97" r:id="rId3"/>
    <p:sldLayoutId id="2147483698" r:id="rId4"/>
    <p:sldLayoutId id="2147483699" r:id="rId5"/>
    <p:sldLayoutId id="2147483662" r:id="rId6"/>
    <p:sldLayoutId id="2147483771" r:id="rId7"/>
  </p:sldLayoutIdLst>
  <p:txStyles>
    <p:titleStyle>
      <a:lvl1pPr algn="l" defTabSz="914400" rtl="0" eaLnBrk="1" latinLnBrk="0" hangingPunct="1">
        <a:lnSpc>
          <a:spcPct val="90000"/>
        </a:lnSpc>
        <a:spcBef>
          <a:spcPct val="0"/>
        </a:spcBef>
        <a:buNone/>
        <a:defRPr sz="11200" kern="1200">
          <a:solidFill>
            <a:srgbClr val="2981C4"/>
          </a:solidFill>
          <a:latin typeface="Gotham Black" pitchFamily="50" charset="0"/>
          <a:ea typeface="+mj-ea"/>
          <a:cs typeface="Gotham Black" pitchFamily="50" charset="0"/>
        </a:defRPr>
      </a:lvl1pPr>
    </p:titleStyle>
    <p:bodyStyle>
      <a:lvl1pPr marL="228600" indent="-228600" algn="l" defTabSz="914400" rtl="0" eaLnBrk="1" latinLnBrk="0" hangingPunct="1">
        <a:lnSpc>
          <a:spcPct val="90000"/>
        </a:lnSpc>
        <a:spcBef>
          <a:spcPts val="1000"/>
        </a:spcBef>
        <a:buClr>
          <a:srgbClr val="2981A9"/>
        </a:buClr>
        <a:buFont typeface="Arial" panose="020B0604020202020204" pitchFamily="34" charset="0"/>
        <a:buChar char="•"/>
        <a:defRPr sz="2800" kern="1200">
          <a:solidFill>
            <a:schemeClr val="tx1"/>
          </a:solidFill>
          <a:latin typeface="Gotham Medium" pitchFamily="50" charset="0"/>
          <a:ea typeface="+mn-ea"/>
          <a:cs typeface="Gotham Medium" pitchFamily="50" charset="0"/>
        </a:defRPr>
      </a:lvl1pPr>
      <a:lvl2pPr marL="685800" indent="-228600" algn="l" defTabSz="914400" rtl="0" eaLnBrk="1" latinLnBrk="0" hangingPunct="1">
        <a:lnSpc>
          <a:spcPct val="90000"/>
        </a:lnSpc>
        <a:spcBef>
          <a:spcPts val="500"/>
        </a:spcBef>
        <a:buClr>
          <a:srgbClr val="2981A9"/>
        </a:buClr>
        <a:buFont typeface="Arial" panose="020B0604020202020204" pitchFamily="34" charset="0"/>
        <a:buChar char="•"/>
        <a:defRPr sz="2400" kern="1200">
          <a:solidFill>
            <a:schemeClr val="tx1"/>
          </a:solidFill>
          <a:latin typeface="Gotham Light" pitchFamily="50" charset="0"/>
          <a:ea typeface="+mn-ea"/>
          <a:cs typeface="Gotham Light" pitchFamily="50" charset="0"/>
        </a:defRPr>
      </a:lvl2pPr>
      <a:lvl3pPr marL="1143000" indent="-228600" algn="l" defTabSz="914400" rtl="0" eaLnBrk="1" latinLnBrk="0" hangingPunct="1">
        <a:lnSpc>
          <a:spcPct val="90000"/>
        </a:lnSpc>
        <a:spcBef>
          <a:spcPts val="500"/>
        </a:spcBef>
        <a:buClr>
          <a:srgbClr val="2981A9"/>
        </a:buClr>
        <a:buFont typeface="Arial" panose="020B0604020202020204" pitchFamily="34" charset="0"/>
        <a:buChar char="•"/>
        <a:defRPr sz="2000" kern="1200">
          <a:solidFill>
            <a:schemeClr val="tx1"/>
          </a:solidFill>
          <a:latin typeface="Gotham Light" pitchFamily="50" charset="0"/>
          <a:ea typeface="+mn-ea"/>
          <a:cs typeface="Gotham Light" pitchFamily="50" charset="0"/>
        </a:defRPr>
      </a:lvl3pPr>
      <a:lvl4pPr marL="1600200" indent="-228600" algn="l" defTabSz="914400" rtl="0" eaLnBrk="1" latinLnBrk="0" hangingPunct="1">
        <a:lnSpc>
          <a:spcPct val="90000"/>
        </a:lnSpc>
        <a:spcBef>
          <a:spcPts val="500"/>
        </a:spcBef>
        <a:buClr>
          <a:srgbClr val="2981A9"/>
        </a:buClr>
        <a:buFont typeface="Arial" panose="020B0604020202020204" pitchFamily="34" charset="0"/>
        <a:buChar char="•"/>
        <a:defRPr sz="1800" kern="1200">
          <a:solidFill>
            <a:schemeClr val="tx1"/>
          </a:solidFill>
          <a:latin typeface="Gotham Light" pitchFamily="50" charset="0"/>
          <a:ea typeface="+mn-ea"/>
          <a:cs typeface="Gotham Light" pitchFamily="50" charset="0"/>
        </a:defRPr>
      </a:lvl4pPr>
      <a:lvl5pPr marL="2057400" indent="-228600" algn="l" defTabSz="914400" rtl="0" eaLnBrk="1" latinLnBrk="0" hangingPunct="1">
        <a:lnSpc>
          <a:spcPct val="90000"/>
        </a:lnSpc>
        <a:spcBef>
          <a:spcPts val="500"/>
        </a:spcBef>
        <a:buClr>
          <a:srgbClr val="2981A9"/>
        </a:buClr>
        <a:buFont typeface="Arial" panose="020B0604020202020204" pitchFamily="34" charset="0"/>
        <a:buChar char="•"/>
        <a:defRPr sz="1800" kern="1200">
          <a:solidFill>
            <a:schemeClr val="tx1"/>
          </a:solidFill>
          <a:latin typeface="Gotham Light" pitchFamily="50" charset="0"/>
          <a:ea typeface="+mn-ea"/>
          <a:cs typeface="Gotham Light"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1" y="-46665"/>
            <a:ext cx="24549921" cy="13809331"/>
          </a:xfrm>
          <a:prstGeom prst="rect">
            <a:avLst/>
          </a:prstGeom>
        </p:spPr>
      </p:pic>
      <p:sp>
        <p:nvSpPr>
          <p:cNvPr id="2" name="Cím helye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82EE2C5B-9FD8-4B47-9C01-F5A971EF707C}" type="datetimeFigureOut">
              <a:rPr lang="hu-HU" smtClean="0"/>
              <a:pPr/>
              <a:t>2016.11.09.</a:t>
            </a:fld>
            <a:endParaRPr lang="hu-HU"/>
          </a:p>
        </p:txBody>
      </p:sp>
      <p:sp>
        <p:nvSpPr>
          <p:cNvPr id="5" name="Élőláb helye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813730DE-B80C-494F-88E3-4B22BDDCA416}" type="slidenum">
              <a:rPr lang="hu-HU" smtClean="0"/>
              <a:pPr/>
              <a:t>‹#›</a:t>
            </a:fld>
            <a:endParaRPr lang="hu-HU"/>
          </a:p>
        </p:txBody>
      </p:sp>
    </p:spTree>
    <p:extLst>
      <p:ext uri="{BB962C8B-B14F-4D97-AF65-F5344CB8AC3E}">
        <p14:creationId xmlns:p14="http://schemas.microsoft.com/office/powerpoint/2010/main" val="192520875"/>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lnSpc>
          <a:spcPct val="90000"/>
        </a:lnSpc>
        <a:spcBef>
          <a:spcPct val="0"/>
        </a:spcBef>
        <a:buNone/>
        <a:defRPr sz="11200" b="1" kern="1200">
          <a:solidFill>
            <a:schemeClr val="bg1"/>
          </a:solidFill>
          <a:latin typeface="Gotham Black" pitchFamily="50" charset="0"/>
          <a:ea typeface="+mj-ea"/>
          <a:cs typeface="Gotham Black"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otham Medium" pitchFamily="50" charset="0"/>
          <a:ea typeface="+mn-ea"/>
          <a:cs typeface="Gotham Medium" pitchFamily="50"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otham Light" pitchFamily="50" charset="0"/>
          <a:ea typeface="+mn-ea"/>
          <a:cs typeface="Gotham Light" pitchFamily="50"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otham Light" pitchFamily="50" charset="0"/>
          <a:ea typeface="+mn-ea"/>
          <a:cs typeface="Gotham Light" pitchFamily="50"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Light" pitchFamily="50" charset="0"/>
          <a:ea typeface="+mn-ea"/>
          <a:cs typeface="Gotham Light" pitchFamily="50"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Light" pitchFamily="50" charset="0"/>
          <a:ea typeface="+mn-ea"/>
          <a:cs typeface="Gotham Light"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Cím helye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35A1FF50-6A36-46D2-A41E-7F44EFF1EBC2}" type="datetimeFigureOut">
              <a:rPr lang="hu-HU" smtClean="0"/>
              <a:pPr/>
              <a:t>2016.11.09.</a:t>
            </a:fld>
            <a:endParaRPr lang="hu-HU"/>
          </a:p>
        </p:txBody>
      </p:sp>
      <p:sp>
        <p:nvSpPr>
          <p:cNvPr id="5" name="Élőláb helye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02267B39-0EF4-47B2-B34B-B14C39C03B29}" type="slidenum">
              <a:rPr lang="hu-HU" smtClean="0"/>
              <a:pPr/>
              <a:t>‹#›</a:t>
            </a:fld>
            <a:endParaRPr lang="hu-HU"/>
          </a:p>
        </p:txBody>
      </p:sp>
    </p:spTree>
    <p:extLst>
      <p:ext uri="{BB962C8B-B14F-4D97-AF65-F5344CB8AC3E}">
        <p14:creationId xmlns:p14="http://schemas.microsoft.com/office/powerpoint/2010/main" val="393693308"/>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ctr" defTabSz="914400" rtl="0" eaLnBrk="1" latinLnBrk="0" hangingPunct="1">
        <a:lnSpc>
          <a:spcPct val="90000"/>
        </a:lnSpc>
        <a:spcBef>
          <a:spcPct val="0"/>
        </a:spcBef>
        <a:buNone/>
        <a:defRPr sz="11200" b="1" kern="1200">
          <a:solidFill>
            <a:schemeClr val="bg1"/>
          </a:solidFill>
          <a:latin typeface="Gotham Black" pitchFamily="50" charset="0"/>
          <a:ea typeface="+mj-ea"/>
          <a:cs typeface="Gotham Black" pitchFamily="50" charset="0"/>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kern="1200">
          <a:solidFill>
            <a:schemeClr val="bg1"/>
          </a:solidFill>
          <a:latin typeface="Gotham Medium" pitchFamily="50" charset="0"/>
          <a:ea typeface="+mn-ea"/>
          <a:cs typeface="Gotham Medium" pitchFamily="50"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kern="1200">
          <a:solidFill>
            <a:schemeClr val="bg1"/>
          </a:solidFill>
          <a:latin typeface="Gotham Light" pitchFamily="50" charset="0"/>
          <a:ea typeface="+mn-ea"/>
          <a:cs typeface="Gotham Light" pitchFamily="50"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kern="1200">
          <a:solidFill>
            <a:schemeClr val="bg1"/>
          </a:solidFill>
          <a:latin typeface="Gotham Light" pitchFamily="50" charset="0"/>
          <a:ea typeface="+mn-ea"/>
          <a:cs typeface="Gotham Light" pitchFamily="50"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Gotham Light" pitchFamily="50" charset="0"/>
          <a:ea typeface="+mn-ea"/>
          <a:cs typeface="Gotham Light" pitchFamily="50"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kern="1200">
          <a:solidFill>
            <a:schemeClr val="bg1"/>
          </a:solidFill>
          <a:latin typeface="Gotham Light" pitchFamily="50" charset="0"/>
          <a:ea typeface="+mn-ea"/>
          <a:cs typeface="Gotham Light"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177618570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804" r:id="rId6"/>
    <p:sldLayoutId id="2147483805" r:id="rId7"/>
  </p:sldLayoutIdLst>
  <p:txStyles>
    <p:titleStyle>
      <a:lvl1pPr algn="l" defTabSz="1828800" rtl="0" eaLnBrk="1" latinLnBrk="0" hangingPunct="1">
        <a:lnSpc>
          <a:spcPct val="90000"/>
        </a:lnSpc>
        <a:spcBef>
          <a:spcPct val="0"/>
        </a:spcBef>
        <a:buNone/>
        <a:defRPr sz="10800" kern="1200" cap="all" baseline="0">
          <a:solidFill>
            <a:schemeClr val="bg1"/>
          </a:solidFill>
          <a:latin typeface="Montserrat Black" panose="00000A00000000000000" pitchFamily="2" charset="-18"/>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ontserrat" panose="00000500000000000000" pitchFamily="2" charset="-18"/>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ontserrat" panose="00000500000000000000" pitchFamily="2" charset="-18"/>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ontserrat" panose="00000500000000000000" pitchFamily="2" charset="-18"/>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u-H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119690837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Lst>
  <p:txStyles>
    <p:titleStyle>
      <a:lvl1pPr algn="l" defTabSz="1828800" rtl="0" eaLnBrk="1" latinLnBrk="0" hangingPunct="1">
        <a:lnSpc>
          <a:spcPct val="90000"/>
        </a:lnSpc>
        <a:spcBef>
          <a:spcPct val="0"/>
        </a:spcBef>
        <a:buNone/>
        <a:defRPr sz="10800" kern="1200" cap="all" baseline="0">
          <a:solidFill>
            <a:schemeClr val="bg1"/>
          </a:solidFill>
          <a:latin typeface="Montserrat Black" panose="00000A00000000000000" pitchFamily="2" charset="-18"/>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ontserrat" panose="00000500000000000000" pitchFamily="2" charset="-18"/>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ontserrat" panose="00000500000000000000" pitchFamily="2" charset="-18"/>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ontserrat" panose="00000500000000000000" pitchFamily="2" charset="-18"/>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u-H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35063284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Lst>
  <p:txStyles>
    <p:titleStyle>
      <a:lvl1pPr algn="l" defTabSz="1828800" rtl="0" eaLnBrk="1" latinLnBrk="0" hangingPunct="1">
        <a:lnSpc>
          <a:spcPct val="90000"/>
        </a:lnSpc>
        <a:spcBef>
          <a:spcPct val="0"/>
        </a:spcBef>
        <a:buNone/>
        <a:defRPr sz="10800" kern="1200" cap="all" baseline="0">
          <a:solidFill>
            <a:schemeClr val="bg1"/>
          </a:solidFill>
          <a:latin typeface="Montserrat Black" panose="00000A00000000000000" pitchFamily="2" charset="-18"/>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ontserrat" panose="00000500000000000000" pitchFamily="2" charset="-18"/>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ontserrat" panose="00000500000000000000" pitchFamily="2" charset="-18"/>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ontserrat" panose="00000500000000000000" pitchFamily="2" charset="-18"/>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u-H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hu-HU" dirty="0"/>
              <a:t>HEADLINE</a:t>
            </a:r>
          </a:p>
        </p:txBody>
      </p:sp>
      <p:sp>
        <p:nvSpPr>
          <p:cNvPr id="3" name="Szöveg helye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hu-HU" dirty="0" err="1"/>
              <a:t>First</a:t>
            </a:r>
            <a:r>
              <a:rPr lang="hu-HU" dirty="0"/>
              <a:t> </a:t>
            </a:r>
            <a:r>
              <a:rPr lang="hu-HU" dirty="0" err="1"/>
              <a:t>level</a:t>
            </a:r>
            <a:endParaRPr lang="hu-HU" dirty="0"/>
          </a:p>
          <a:p>
            <a:pPr lvl="1"/>
            <a:r>
              <a:rPr lang="hu-HU" dirty="0" err="1"/>
              <a:t>Second</a:t>
            </a:r>
            <a:r>
              <a:rPr lang="hu-HU" dirty="0"/>
              <a:t> </a:t>
            </a:r>
            <a:r>
              <a:rPr lang="hu-HU" dirty="0" err="1"/>
              <a:t>level</a:t>
            </a:r>
            <a:endParaRPr lang="hu-HU" dirty="0"/>
          </a:p>
          <a:p>
            <a:pPr lvl="2"/>
            <a:r>
              <a:rPr lang="hu-HU" dirty="0" err="1"/>
              <a:t>Third</a:t>
            </a:r>
            <a:r>
              <a:rPr lang="hu-HU" dirty="0"/>
              <a:t> </a:t>
            </a:r>
            <a:r>
              <a:rPr lang="hu-HU" dirty="0" err="1"/>
              <a:t>level</a:t>
            </a:r>
            <a:endParaRPr lang="hu-HU" dirty="0"/>
          </a:p>
          <a:p>
            <a:pPr lvl="3"/>
            <a:r>
              <a:rPr lang="hu-HU" dirty="0" err="1"/>
              <a:t>Fourth</a:t>
            </a:r>
            <a:r>
              <a:rPr lang="hu-HU" dirty="0"/>
              <a:t> </a:t>
            </a:r>
            <a:r>
              <a:rPr lang="hu-HU" dirty="0" err="1"/>
              <a:t>level</a:t>
            </a:r>
            <a:endParaRPr lang="hu-HU" dirty="0"/>
          </a:p>
          <a:p>
            <a:pPr lvl="4"/>
            <a:r>
              <a:rPr lang="hu-HU" dirty="0" err="1"/>
              <a:t>Fifth</a:t>
            </a:r>
            <a:r>
              <a:rPr lang="hu-HU" dirty="0"/>
              <a:t> </a:t>
            </a:r>
            <a:r>
              <a:rPr lang="hu-HU" dirty="0" err="1"/>
              <a:t>level</a:t>
            </a:r>
            <a:endParaRPr lang="hu-HU" dirty="0"/>
          </a:p>
        </p:txBody>
      </p:sp>
    </p:spTree>
    <p:extLst>
      <p:ext uri="{BB962C8B-B14F-4D97-AF65-F5344CB8AC3E}">
        <p14:creationId xmlns:p14="http://schemas.microsoft.com/office/powerpoint/2010/main" val="195508664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Lst>
  <p:txStyles>
    <p:titleStyle>
      <a:lvl1pPr algn="l" defTabSz="1828800" rtl="0" eaLnBrk="1" latinLnBrk="0" hangingPunct="1">
        <a:lnSpc>
          <a:spcPct val="90000"/>
        </a:lnSpc>
        <a:spcBef>
          <a:spcPct val="0"/>
        </a:spcBef>
        <a:buNone/>
        <a:defRPr sz="10800" kern="1200" cap="all" baseline="0">
          <a:solidFill>
            <a:schemeClr val="bg1"/>
          </a:solidFill>
          <a:latin typeface="Montserrat Black" panose="00000A00000000000000" pitchFamily="2" charset="-18"/>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bg1"/>
          </a:solidFill>
          <a:latin typeface="Montserrat" panose="00000500000000000000" pitchFamily="2" charset="-18"/>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bg1"/>
          </a:solidFill>
          <a:latin typeface="Montserrat" panose="00000500000000000000" pitchFamily="2" charset="-18"/>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bg1"/>
          </a:solidFill>
          <a:latin typeface="Montserrat" panose="00000500000000000000" pitchFamily="2" charset="-18"/>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bg1"/>
          </a:solidFill>
          <a:latin typeface="Montserrat" panose="00000500000000000000" pitchFamily="2" charset="-18"/>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hu-HU"/>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676400" y="730250"/>
            <a:ext cx="21031200" cy="2651125"/>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4" name="Dátum helye 3"/>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DAD73953-8210-439B-A33F-4AC5CD3B72D1}" type="datetimeFigureOut">
              <a:rPr lang="hu-HU" smtClean="0">
                <a:solidFill>
                  <a:prstClr val="black">
                    <a:tint val="75000"/>
                  </a:prstClr>
                </a:solidFill>
              </a:rPr>
              <a:pPr/>
              <a:t>2016.11.09.</a:t>
            </a:fld>
            <a:endParaRPr lang="hu-HU">
              <a:solidFill>
                <a:prstClr val="black">
                  <a:tint val="75000"/>
                </a:prstClr>
              </a:solidFill>
            </a:endParaRPr>
          </a:p>
        </p:txBody>
      </p:sp>
      <p:sp>
        <p:nvSpPr>
          <p:cNvPr id="5" name="Élőláb helye 4"/>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solidFill>
                <a:prstClr val="black">
                  <a:tint val="75000"/>
                </a:prstClr>
              </a:solidFill>
            </a:endParaRPr>
          </a:p>
        </p:txBody>
      </p:sp>
      <p:sp>
        <p:nvSpPr>
          <p:cNvPr id="6" name="Dia számának helye 5"/>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D6CCBDEC-537E-4D75-B871-F36A9ACC05EC}" type="slidenum">
              <a:rPr lang="hu-HU" smtClean="0">
                <a:solidFill>
                  <a:prstClr val="black">
                    <a:tint val="75000"/>
                  </a:prstClr>
                </a:solidFill>
              </a:rPr>
              <a:pPr/>
              <a:t>‹#›</a:t>
            </a:fld>
            <a:endParaRPr lang="hu-HU">
              <a:solidFill>
                <a:prstClr val="black">
                  <a:tint val="75000"/>
                </a:prstClr>
              </a:solidFill>
            </a:endParaRPr>
          </a:p>
        </p:txBody>
      </p:sp>
      <p:pic>
        <p:nvPicPr>
          <p:cNvPr id="7" name="balabit_logo-07.jpg"/>
          <p:cNvPicPr/>
          <p:nvPr/>
        </p:nvPicPr>
        <p:blipFill>
          <a:blip r:embed="rId9" cstate="print">
            <a:extLst/>
          </a:blip>
          <a:srcRect l="11919" t="32747" r="11919" b="32747"/>
          <a:stretch>
            <a:fillRect/>
          </a:stretch>
        </p:blipFill>
        <p:spPr>
          <a:xfrm>
            <a:off x="465432" y="12664914"/>
            <a:ext cx="3039768" cy="795148"/>
          </a:xfrm>
          <a:prstGeom prst="rect">
            <a:avLst/>
          </a:prstGeom>
          <a:ln w="12700">
            <a:miter lim="400000"/>
          </a:ln>
        </p:spPr>
      </p:pic>
    </p:spTree>
    <p:extLst>
      <p:ext uri="{BB962C8B-B14F-4D97-AF65-F5344CB8AC3E}">
        <p14:creationId xmlns:p14="http://schemas.microsoft.com/office/powerpoint/2010/main" val="169789961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p:txStyles>
    <p:titleStyle>
      <a:lvl1pPr algn="l" defTabSz="914400" rtl="0" eaLnBrk="1" latinLnBrk="0" hangingPunct="1">
        <a:lnSpc>
          <a:spcPct val="90000"/>
        </a:lnSpc>
        <a:spcBef>
          <a:spcPct val="0"/>
        </a:spcBef>
        <a:buNone/>
        <a:defRPr sz="11200" kern="1200">
          <a:solidFill>
            <a:srgbClr val="2981C4"/>
          </a:solidFill>
          <a:latin typeface="Gotham Black" pitchFamily="50" charset="0"/>
          <a:ea typeface="+mj-ea"/>
          <a:cs typeface="Gotham Black" pitchFamily="50" charset="0"/>
        </a:defRPr>
      </a:lvl1pPr>
    </p:titleStyle>
    <p:bodyStyle>
      <a:lvl1pPr marL="228600" indent="-228600" algn="l" defTabSz="914400" rtl="0" eaLnBrk="1" latinLnBrk="0" hangingPunct="1">
        <a:lnSpc>
          <a:spcPct val="90000"/>
        </a:lnSpc>
        <a:spcBef>
          <a:spcPts val="1000"/>
        </a:spcBef>
        <a:buClr>
          <a:srgbClr val="2981A9"/>
        </a:buClr>
        <a:buFont typeface="Arial" panose="020B0604020202020204" pitchFamily="34" charset="0"/>
        <a:buChar char="•"/>
        <a:defRPr sz="2800" kern="1200">
          <a:solidFill>
            <a:schemeClr val="tx1"/>
          </a:solidFill>
          <a:latin typeface="Gotham Medium" pitchFamily="50" charset="0"/>
          <a:ea typeface="+mn-ea"/>
          <a:cs typeface="Gotham Medium" pitchFamily="50" charset="0"/>
        </a:defRPr>
      </a:lvl1pPr>
      <a:lvl2pPr marL="685800" indent="-228600" algn="l" defTabSz="914400" rtl="0" eaLnBrk="1" latinLnBrk="0" hangingPunct="1">
        <a:lnSpc>
          <a:spcPct val="90000"/>
        </a:lnSpc>
        <a:spcBef>
          <a:spcPts val="500"/>
        </a:spcBef>
        <a:buClr>
          <a:srgbClr val="2981A9"/>
        </a:buClr>
        <a:buFont typeface="Arial" panose="020B0604020202020204" pitchFamily="34" charset="0"/>
        <a:buChar char="•"/>
        <a:defRPr sz="2400" kern="1200">
          <a:solidFill>
            <a:schemeClr val="tx1"/>
          </a:solidFill>
          <a:latin typeface="Gotham Light" pitchFamily="50" charset="0"/>
          <a:ea typeface="+mn-ea"/>
          <a:cs typeface="Gotham Light" pitchFamily="50" charset="0"/>
        </a:defRPr>
      </a:lvl2pPr>
      <a:lvl3pPr marL="1143000" indent="-228600" algn="l" defTabSz="914400" rtl="0" eaLnBrk="1" latinLnBrk="0" hangingPunct="1">
        <a:lnSpc>
          <a:spcPct val="90000"/>
        </a:lnSpc>
        <a:spcBef>
          <a:spcPts val="500"/>
        </a:spcBef>
        <a:buClr>
          <a:srgbClr val="2981A9"/>
        </a:buClr>
        <a:buFont typeface="Arial" panose="020B0604020202020204" pitchFamily="34" charset="0"/>
        <a:buChar char="•"/>
        <a:defRPr sz="2000" kern="1200">
          <a:solidFill>
            <a:schemeClr val="tx1"/>
          </a:solidFill>
          <a:latin typeface="Gotham Light" pitchFamily="50" charset="0"/>
          <a:ea typeface="+mn-ea"/>
          <a:cs typeface="Gotham Light" pitchFamily="50" charset="0"/>
        </a:defRPr>
      </a:lvl3pPr>
      <a:lvl4pPr marL="1600200" indent="-228600" algn="l" defTabSz="914400" rtl="0" eaLnBrk="1" latinLnBrk="0" hangingPunct="1">
        <a:lnSpc>
          <a:spcPct val="90000"/>
        </a:lnSpc>
        <a:spcBef>
          <a:spcPts val="500"/>
        </a:spcBef>
        <a:buClr>
          <a:srgbClr val="2981A9"/>
        </a:buClr>
        <a:buFont typeface="Arial" panose="020B0604020202020204" pitchFamily="34" charset="0"/>
        <a:buChar char="•"/>
        <a:defRPr sz="1800" kern="1200">
          <a:solidFill>
            <a:schemeClr val="tx1"/>
          </a:solidFill>
          <a:latin typeface="Gotham Light" pitchFamily="50" charset="0"/>
          <a:ea typeface="+mn-ea"/>
          <a:cs typeface="Gotham Light" pitchFamily="50" charset="0"/>
        </a:defRPr>
      </a:lvl4pPr>
      <a:lvl5pPr marL="2057400" indent="-228600" algn="l" defTabSz="914400" rtl="0" eaLnBrk="1" latinLnBrk="0" hangingPunct="1">
        <a:lnSpc>
          <a:spcPct val="90000"/>
        </a:lnSpc>
        <a:spcBef>
          <a:spcPts val="500"/>
        </a:spcBef>
        <a:buClr>
          <a:srgbClr val="2981A9"/>
        </a:buClr>
        <a:buFont typeface="Arial" panose="020B0604020202020204" pitchFamily="34" charset="0"/>
        <a:buChar char="•"/>
        <a:defRPr sz="1800" kern="1200">
          <a:solidFill>
            <a:schemeClr val="tx1"/>
          </a:solidFill>
          <a:latin typeface="Gotham Light" pitchFamily="50" charset="0"/>
          <a:ea typeface="+mn-ea"/>
          <a:cs typeface="Gotham Light"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jpeg"/><Relationship Id="rId1" Type="http://schemas.openxmlformats.org/officeDocument/2006/relationships/slideLayout" Target="../slideLayouts/slideLayout3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60036" y="4533900"/>
            <a:ext cx="18288000" cy="2687366"/>
          </a:xfrm>
        </p:spPr>
        <p:txBody>
          <a:bodyPr>
            <a:normAutofit fontScale="90000"/>
          </a:bodyPr>
          <a:lstStyle/>
          <a:p>
            <a:r>
              <a:rPr lang="en-US" sz="6600" b="1" dirty="0">
                <a:latin typeface="Montserrat" panose="020B0604020202020204" charset="-18"/>
              </a:rPr>
              <a:t>Passwords are dead!</a:t>
            </a:r>
            <a:br>
              <a:rPr lang="en-US" sz="6600" b="1" dirty="0">
                <a:latin typeface="Montserrat" panose="020B0604020202020204" charset="-18"/>
              </a:rPr>
            </a:br>
            <a:br>
              <a:rPr lang="en-US" sz="6600" b="1" dirty="0">
                <a:latin typeface="Montserrat" panose="020B0604020202020204" charset="-18"/>
              </a:rPr>
            </a:br>
            <a:r>
              <a:rPr lang="en-US" sz="6600" b="1" dirty="0">
                <a:latin typeface="Montserrat" panose="020B0604020202020204" charset="-18"/>
              </a:rPr>
              <a:t>Behavior is the New authentication</a:t>
            </a:r>
          </a:p>
        </p:txBody>
      </p:sp>
      <p:sp>
        <p:nvSpPr>
          <p:cNvPr id="3" name="Subtitle 2"/>
          <p:cNvSpPr>
            <a:spLocks noGrp="1"/>
          </p:cNvSpPr>
          <p:nvPr>
            <p:ph type="subTitle" idx="1"/>
          </p:nvPr>
        </p:nvSpPr>
        <p:spPr/>
        <p:txBody>
          <a:bodyPr>
            <a:normAutofit/>
          </a:bodyPr>
          <a:lstStyle/>
          <a:p>
            <a:r>
              <a:rPr lang="hu-HU" sz="5600" dirty="0">
                <a:latin typeface="Montserrat Light" panose="020B0604020202020204" charset="-18"/>
              </a:rPr>
              <a:t>Laszlo G. Jobbagy</a:t>
            </a:r>
          </a:p>
        </p:txBody>
      </p:sp>
      <p:sp>
        <p:nvSpPr>
          <p:cNvPr id="4" name="Text Placeholder 3"/>
          <p:cNvSpPr>
            <a:spLocks noGrp="1"/>
          </p:cNvSpPr>
          <p:nvPr>
            <p:ph type="body" sz="quarter" idx="10"/>
          </p:nvPr>
        </p:nvSpPr>
        <p:spPr>
          <a:xfrm>
            <a:off x="3047999" y="9713158"/>
            <a:ext cx="18288002" cy="1683712"/>
          </a:xfrm>
        </p:spPr>
        <p:txBody>
          <a:bodyPr/>
          <a:lstStyle/>
          <a:p>
            <a:r>
              <a:rPr lang="en-US" dirty="0"/>
              <a:t>Regional Sales Director</a:t>
            </a:r>
          </a:p>
          <a:p>
            <a:r>
              <a:rPr lang="en-US" dirty="0" err="1"/>
              <a:t>BalaBit</a:t>
            </a:r>
            <a:r>
              <a:rPr lang="en-US" dirty="0"/>
              <a:t> Europe</a:t>
            </a:r>
          </a:p>
        </p:txBody>
      </p:sp>
      <p:sp>
        <p:nvSpPr>
          <p:cNvPr id="5" name="Text Placeholder 4"/>
          <p:cNvSpPr>
            <a:spLocks noGrp="1"/>
          </p:cNvSpPr>
          <p:nvPr>
            <p:ph type="body" sz="quarter" idx="11"/>
          </p:nvPr>
        </p:nvSpPr>
        <p:spPr/>
        <p:txBody>
          <a:bodyPr/>
          <a:lstStyle/>
          <a:p>
            <a:r>
              <a:rPr lang="hu-HU" dirty="0" err="1"/>
              <a:t>Tallin</a:t>
            </a:r>
            <a:r>
              <a:rPr lang="en-US" dirty="0"/>
              <a:t>, </a:t>
            </a:r>
            <a:r>
              <a:rPr lang="hu-HU"/>
              <a:t>Estonia</a:t>
            </a:r>
            <a:endParaRPr lang="en-US" dirty="0"/>
          </a:p>
          <a:p>
            <a:r>
              <a:rPr lang="en-US" dirty="0"/>
              <a:t>2016</a:t>
            </a:r>
          </a:p>
        </p:txBody>
      </p:sp>
    </p:spTree>
    <p:extLst>
      <p:ext uri="{BB962C8B-B14F-4D97-AF65-F5344CB8AC3E}">
        <p14:creationId xmlns:p14="http://schemas.microsoft.com/office/powerpoint/2010/main" val="187410759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25551"/>
            <a:ext cx="21031200" cy="1670049"/>
          </a:xfrm>
        </p:spPr>
        <p:txBody>
          <a:bodyPr>
            <a:normAutofit fontScale="90000"/>
          </a:bodyPr>
          <a:lstStyle/>
          <a:p>
            <a:pPr algn="ctr"/>
            <a:r>
              <a:rPr lang="hu-HU" dirty="0"/>
              <a:t> </a:t>
            </a:r>
            <a:r>
              <a:rPr lang="hu-HU" sz="8900" b="1" dirty="0" err="1">
                <a:solidFill>
                  <a:srgbClr val="FFFF00"/>
                </a:solidFill>
              </a:rPr>
              <a:t>BlindSpotter</a:t>
            </a:r>
            <a:br>
              <a:rPr lang="hu-HU" dirty="0"/>
            </a:b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18" t="4315" r="5095" b="8850"/>
          <a:stretch/>
        </p:blipFill>
        <p:spPr>
          <a:xfrm>
            <a:off x="3238501" y="2895600"/>
            <a:ext cx="18821400" cy="9458326"/>
          </a:xfrm>
          <a:prstGeom prst="rect">
            <a:avLst/>
          </a:prstGeom>
        </p:spPr>
      </p:pic>
    </p:spTree>
    <p:extLst>
      <p:ext uri="{BB962C8B-B14F-4D97-AF65-F5344CB8AC3E}">
        <p14:creationId xmlns:p14="http://schemas.microsoft.com/office/powerpoint/2010/main" val="2942370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30895" y="320040"/>
            <a:ext cx="23175965" cy="3931920"/>
          </a:xfrm>
        </p:spPr>
        <p:txBody>
          <a:bodyPr>
            <a:normAutofit/>
          </a:bodyPr>
          <a:lstStyle/>
          <a:p>
            <a:r>
              <a:rPr lang="en-US" sz="8000" b="0" dirty="0">
                <a:latin typeface="Montserrat Black" panose="00000A00000000000000" pitchFamily="50" charset="0"/>
                <a:cs typeface="Gotham Light" pitchFamily="50" charset="0"/>
              </a:rPr>
              <a:t>Behavior is the</a:t>
            </a:r>
            <a:br>
              <a:rPr lang="hu-HU" sz="8000" b="0" dirty="0">
                <a:latin typeface="Montserrat Black" panose="00000A00000000000000" pitchFamily="50" charset="0"/>
                <a:cs typeface="Gotham Light" pitchFamily="50" charset="0"/>
              </a:rPr>
            </a:br>
            <a:r>
              <a:rPr lang="en-US" sz="8000" b="0" dirty="0">
                <a:latin typeface="Montserrat Black" panose="00000A00000000000000" pitchFamily="50" charset="0"/>
                <a:cs typeface="Gotham Light" pitchFamily="50" charset="0"/>
              </a:rPr>
              <a:t>new</a:t>
            </a:r>
            <a:r>
              <a:rPr lang="hu-HU" sz="8000" b="0" dirty="0">
                <a:latin typeface="Montserrat Black" panose="00000A00000000000000" pitchFamily="50" charset="0"/>
                <a:cs typeface="Gotham Light" pitchFamily="50" charset="0"/>
              </a:rPr>
              <a:t> </a:t>
            </a:r>
            <a:r>
              <a:rPr lang="en-US" sz="8000" b="0" dirty="0">
                <a:latin typeface="Montserrat Black" panose="00000A00000000000000" pitchFamily="50" charset="0"/>
                <a:cs typeface="Gotham Light" pitchFamily="50" charset="0"/>
              </a:rPr>
              <a:t>authentication?</a:t>
            </a:r>
          </a:p>
        </p:txBody>
      </p:sp>
      <p:grpSp>
        <p:nvGrpSpPr>
          <p:cNvPr id="11" name="Csoportba foglalás 10"/>
          <p:cNvGrpSpPr/>
          <p:nvPr/>
        </p:nvGrpSpPr>
        <p:grpSpPr>
          <a:xfrm>
            <a:off x="2194560" y="4689006"/>
            <a:ext cx="20162520" cy="6317992"/>
            <a:chOff x="2194560" y="4689006"/>
            <a:chExt cx="20162520" cy="6317992"/>
          </a:xfrm>
        </p:grpSpPr>
        <p:sp>
          <p:nvSpPr>
            <p:cNvPr id="5" name="Téglalap 4"/>
            <p:cNvSpPr/>
            <p:nvPr/>
          </p:nvSpPr>
          <p:spPr>
            <a:xfrm>
              <a:off x="2194560" y="5908860"/>
              <a:ext cx="20162520" cy="3416320"/>
            </a:xfrm>
            <a:prstGeom prst="rect">
              <a:avLst/>
            </a:prstGeom>
          </p:spPr>
          <p:txBody>
            <a:bodyPr wrap="square">
              <a:spAutoFit/>
            </a:bodyPr>
            <a:lstStyle/>
            <a:p>
              <a:pPr>
                <a:lnSpc>
                  <a:spcPct val="150000"/>
                </a:lnSpc>
              </a:pPr>
              <a:r>
                <a:rPr lang="en-US" sz="4800" dirty="0">
                  <a:solidFill>
                    <a:srgbClr val="58595B"/>
                  </a:solidFill>
                  <a:latin typeface="Montserrat Black" panose="00000A00000000000000" pitchFamily="50" charset="0"/>
                  <a:cs typeface="Gotham Medium" pitchFamily="50" charset="0"/>
                </a:rPr>
                <a:t>BEHAVIOR IS THE INTERNALLY COORDINATED</a:t>
              </a:r>
              <a:br>
                <a:rPr lang="hu-HU" sz="4800" dirty="0">
                  <a:solidFill>
                    <a:srgbClr val="58595B"/>
                  </a:solidFill>
                  <a:latin typeface="Montserrat Black" panose="00000A00000000000000" pitchFamily="50" charset="0"/>
                  <a:cs typeface="Gotham Medium" pitchFamily="50" charset="0"/>
                </a:rPr>
              </a:br>
              <a:r>
                <a:rPr lang="en-US" sz="4800" dirty="0">
                  <a:solidFill>
                    <a:srgbClr val="58595B"/>
                  </a:solidFill>
                  <a:latin typeface="Montserrat Black" panose="00000A00000000000000" pitchFamily="50" charset="0"/>
                  <a:cs typeface="Gotham Medium" pitchFamily="50" charset="0"/>
                </a:rPr>
                <a:t>RESPONSES OF WHOLE LIVING ORGANISMS</a:t>
              </a:r>
              <a:br>
                <a:rPr lang="hu-HU" sz="4800" dirty="0">
                  <a:solidFill>
                    <a:srgbClr val="58595B"/>
                  </a:solidFill>
                  <a:latin typeface="Montserrat Black" panose="00000A00000000000000" pitchFamily="50" charset="0"/>
                  <a:cs typeface="Gotham Medium" pitchFamily="50" charset="0"/>
                </a:rPr>
              </a:br>
              <a:r>
                <a:rPr lang="en-US" sz="4800" dirty="0">
                  <a:solidFill>
                    <a:srgbClr val="58595B"/>
                  </a:solidFill>
                  <a:latin typeface="Montserrat Black" panose="00000A00000000000000" pitchFamily="50" charset="0"/>
                  <a:cs typeface="Gotham Medium" pitchFamily="50" charset="0"/>
                </a:rPr>
                <a:t>TO INTERNAL AND/OR EXTERNAL STIMULI.</a:t>
              </a:r>
            </a:p>
          </p:txBody>
        </p:sp>
        <p:sp>
          <p:nvSpPr>
            <p:cNvPr id="7" name="Téglalap 6"/>
            <p:cNvSpPr/>
            <p:nvPr/>
          </p:nvSpPr>
          <p:spPr>
            <a:xfrm>
              <a:off x="6164580" y="9646920"/>
              <a:ext cx="12192000" cy="707886"/>
            </a:xfrm>
            <a:prstGeom prst="rect">
              <a:avLst/>
            </a:prstGeom>
          </p:spPr>
          <p:txBody>
            <a:bodyPr>
              <a:spAutoFit/>
            </a:bodyPr>
            <a:lstStyle/>
            <a:p>
              <a:r>
                <a:rPr lang="en-US" sz="4000" i="1" dirty="0">
                  <a:solidFill>
                    <a:srgbClr val="58595B"/>
                  </a:solidFill>
                  <a:latin typeface="Montserrat" panose="00000500000000000000" pitchFamily="50" charset="0"/>
                  <a:cs typeface="Gotham Medium" pitchFamily="50" charset="0"/>
                </a:rPr>
                <a:t>Daniel A. </a:t>
              </a:r>
              <a:r>
                <a:rPr lang="en-US" sz="4000" i="1" dirty="0" err="1">
                  <a:solidFill>
                    <a:srgbClr val="58595B"/>
                  </a:solidFill>
                  <a:latin typeface="Montserrat" panose="00000500000000000000" pitchFamily="50" charset="0"/>
                  <a:cs typeface="Gotham Medium" pitchFamily="50" charset="0"/>
                </a:rPr>
                <a:t>Levitis</a:t>
              </a:r>
              <a:r>
                <a:rPr lang="en-US" sz="4000" i="1" dirty="0">
                  <a:solidFill>
                    <a:srgbClr val="58595B"/>
                  </a:solidFill>
                  <a:latin typeface="Montserrat" panose="00000500000000000000" pitchFamily="50" charset="0"/>
                  <a:cs typeface="Gotham Medium" pitchFamily="50" charset="0"/>
                </a:rPr>
                <a:t>, PhD in Integrative Biology</a:t>
              </a:r>
            </a:p>
          </p:txBody>
        </p:sp>
        <p:sp>
          <p:nvSpPr>
            <p:cNvPr id="8" name="TextBox 2"/>
            <p:cNvSpPr txBox="1"/>
            <p:nvPr/>
          </p:nvSpPr>
          <p:spPr>
            <a:xfrm>
              <a:off x="3206103" y="4689006"/>
              <a:ext cx="1378583" cy="31649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latinLnBrk="1" hangingPunct="0"/>
              <a:r>
                <a:rPr lang="en-GB" sz="19900" b="1" dirty="0">
                  <a:solidFill>
                    <a:srgbClr val="51A1F9"/>
                  </a:solidFill>
                  <a:latin typeface="Times New Roman" charset="0"/>
                  <a:ea typeface="Times New Roman" charset="0"/>
                  <a:cs typeface="Times New Roman" charset="0"/>
                </a:rPr>
                <a:t>“</a:t>
              </a:r>
              <a:endParaRPr kumimoji="0" lang="en-US" sz="6000" b="0" i="0" u="none" strike="noStrike" cap="none" spc="0" normalizeH="0" baseline="0" dirty="0">
                <a:ln>
                  <a:noFill/>
                </a:ln>
                <a:solidFill>
                  <a:srgbClr val="51A1F9"/>
                </a:solidFill>
                <a:effectLst/>
                <a:uFillTx/>
                <a:latin typeface="+mn-lt"/>
                <a:ea typeface="+mn-ea"/>
                <a:cs typeface="+mn-cs"/>
                <a:sym typeface="Helvetica Light"/>
              </a:endParaRPr>
            </a:p>
          </p:txBody>
        </p:sp>
        <p:sp>
          <p:nvSpPr>
            <p:cNvPr id="9" name="TextBox 2"/>
            <p:cNvSpPr txBox="1"/>
            <p:nvPr/>
          </p:nvSpPr>
          <p:spPr>
            <a:xfrm>
              <a:off x="19576417" y="7842029"/>
              <a:ext cx="1378583" cy="316496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rtl="0" latinLnBrk="1" hangingPunct="0"/>
              <a:r>
                <a:rPr lang="en-GB" sz="19900" b="1" dirty="0">
                  <a:solidFill>
                    <a:srgbClr val="7F7F7F"/>
                  </a:solidFill>
                  <a:latin typeface="Times New Roman" charset="0"/>
                  <a:ea typeface="Times New Roman" charset="0"/>
                  <a:cs typeface="Times New Roman" charset="0"/>
                </a:rPr>
                <a:t>“</a:t>
              </a:r>
              <a:endParaRPr kumimoji="0" lang="en-US" sz="6000" b="0" i="0" u="none" strike="noStrike" cap="none" spc="0" normalizeH="0" baseline="0" dirty="0">
                <a:ln>
                  <a:noFill/>
                </a:ln>
                <a:solidFill>
                  <a:srgbClr val="7F7F7F"/>
                </a:solidFill>
                <a:effectLst/>
                <a:uFillTx/>
                <a:latin typeface="+mn-lt"/>
                <a:ea typeface="+mn-ea"/>
                <a:cs typeface="+mn-cs"/>
                <a:sym typeface="Helvetica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4401" y="3938400"/>
            <a:ext cx="8868706" cy="6480000"/>
          </a:xfrm>
          <a:prstGeom prst="rect">
            <a:avLst/>
          </a:prstGeom>
        </p:spPr>
      </p:pic>
      <p:sp>
        <p:nvSpPr>
          <p:cNvPr id="2" name="Title 1"/>
          <p:cNvSpPr>
            <a:spLocks noGrp="1"/>
          </p:cNvSpPr>
          <p:nvPr>
            <p:ph type="title"/>
          </p:nvPr>
        </p:nvSpPr>
        <p:spPr/>
        <p:txBody>
          <a:bodyPr>
            <a:normAutofit/>
          </a:bodyPr>
          <a:lstStyle/>
          <a:p>
            <a:pPr algn="ctr"/>
            <a:r>
              <a:rPr lang="hu-HU" sz="6000" dirty="0" err="1"/>
              <a:t>User</a:t>
            </a:r>
            <a:r>
              <a:rPr lang="hu-HU" sz="6000" dirty="0"/>
              <a:t> </a:t>
            </a:r>
            <a:r>
              <a:rPr lang="hu-HU" sz="6000" dirty="0" err="1"/>
              <a:t>Behavior</a:t>
            </a:r>
            <a:r>
              <a:rPr lang="hu-HU" sz="6000" dirty="0"/>
              <a:t> </a:t>
            </a:r>
            <a:r>
              <a:rPr lang="hu-HU" sz="6000" dirty="0" err="1"/>
              <a:t>Analytics</a:t>
            </a:r>
            <a:r>
              <a:rPr lang="hu-HU" sz="6000" dirty="0"/>
              <a:t>  (UBA) </a:t>
            </a:r>
            <a:r>
              <a:rPr lang="hu-HU" sz="6000" dirty="0" err="1"/>
              <a:t>At</a:t>
            </a:r>
            <a:r>
              <a:rPr lang="hu-HU" sz="6000" dirty="0"/>
              <a:t> </a:t>
            </a:r>
            <a:r>
              <a:rPr lang="hu-HU" sz="6000" dirty="0" err="1"/>
              <a:t>the</a:t>
            </a:r>
            <a:r>
              <a:rPr lang="hu-HU" sz="6000" dirty="0"/>
              <a:t> </a:t>
            </a:r>
            <a:r>
              <a:rPr lang="hu-HU" sz="6000" dirty="0" err="1"/>
              <a:t>first</a:t>
            </a:r>
            <a:r>
              <a:rPr lang="hu-HU" sz="6000" dirty="0"/>
              <a:t> </a:t>
            </a:r>
            <a:r>
              <a:rPr lang="hu-HU" sz="6000" dirty="0" err="1"/>
              <a:t>glance</a:t>
            </a:r>
            <a:endParaRPr lang="en-US" sz="6000" dirty="0"/>
          </a:p>
        </p:txBody>
      </p:sp>
      <p:sp>
        <p:nvSpPr>
          <p:cNvPr id="3" name="Content Placeholder 2"/>
          <p:cNvSpPr>
            <a:spLocks noGrp="1"/>
          </p:cNvSpPr>
          <p:nvPr>
            <p:ph sz="half" idx="1"/>
          </p:nvPr>
        </p:nvSpPr>
        <p:spPr>
          <a:xfrm>
            <a:off x="1224000" y="3200403"/>
            <a:ext cx="10769600" cy="2382250"/>
          </a:xfrm>
        </p:spPr>
        <p:txBody>
          <a:bodyPr>
            <a:normAutofit/>
          </a:bodyPr>
          <a:lstStyle/>
          <a:p>
            <a:r>
              <a:rPr lang="en-US" sz="6600" dirty="0"/>
              <a:t>Gather users</a:t>
            </a:r>
            <a:r>
              <a:rPr lang="en-US" sz="6600" dirty="0">
                <a:solidFill>
                  <a:srgbClr val="FFFF00"/>
                </a:solidFill>
              </a:rPr>
              <a:t>’ digital footprints</a:t>
            </a:r>
          </a:p>
        </p:txBody>
      </p:sp>
      <p:pic>
        <p:nvPicPr>
          <p:cNvPr id="5" name="Picture 2" descr="http://1.bp.blogspot.com/-RE4WL0sufCg/TbXAGL1aYSI/AAAAAAAAAlQ/RRWOpAdtLTw/s1600/digital_footpri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039" y="2835278"/>
            <a:ext cx="5454650" cy="9277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3920" y="3128388"/>
            <a:ext cx="8119560" cy="8119560"/>
          </a:xfrm>
          <a:prstGeom prst="rect">
            <a:avLst/>
          </a:prstGeom>
        </p:spPr>
      </p:pic>
      <p:sp>
        <p:nvSpPr>
          <p:cNvPr id="9" name="Content Placeholder 2"/>
          <p:cNvSpPr>
            <a:spLocks noGrp="1"/>
          </p:cNvSpPr>
          <p:nvPr>
            <p:ph sz="half" idx="1"/>
          </p:nvPr>
        </p:nvSpPr>
        <p:spPr>
          <a:xfrm>
            <a:off x="1245339" y="5299811"/>
            <a:ext cx="10769600" cy="2406316"/>
          </a:xfrm>
        </p:spPr>
        <p:txBody>
          <a:bodyPr>
            <a:normAutofit/>
          </a:bodyPr>
          <a:lstStyle/>
          <a:p>
            <a:r>
              <a:rPr lang="en-US" sz="6600" dirty="0"/>
              <a:t>Build a baseline for </a:t>
            </a:r>
            <a:r>
              <a:rPr lang="en-US" sz="6600" dirty="0">
                <a:solidFill>
                  <a:srgbClr val="FFFF00"/>
                </a:solidFill>
              </a:rPr>
              <a:t>„normal” behavior</a:t>
            </a:r>
          </a:p>
        </p:txBody>
      </p:sp>
      <p:sp>
        <p:nvSpPr>
          <p:cNvPr id="10" name="Content Placeholder 2"/>
          <p:cNvSpPr>
            <a:spLocks noGrp="1"/>
          </p:cNvSpPr>
          <p:nvPr>
            <p:ph sz="half" idx="1"/>
          </p:nvPr>
        </p:nvSpPr>
        <p:spPr>
          <a:xfrm>
            <a:off x="1304858" y="7473878"/>
            <a:ext cx="10769600" cy="2453920"/>
          </a:xfrm>
        </p:spPr>
        <p:txBody>
          <a:bodyPr>
            <a:normAutofit/>
          </a:bodyPr>
          <a:lstStyle/>
          <a:p>
            <a:r>
              <a:rPr lang="en-US" sz="6600" dirty="0"/>
              <a:t>Identify </a:t>
            </a:r>
            <a:r>
              <a:rPr lang="en-US" sz="6600" dirty="0">
                <a:solidFill>
                  <a:srgbClr val="FFFF00"/>
                </a:solidFill>
              </a:rPr>
              <a:t>unusual activities</a:t>
            </a:r>
            <a:r>
              <a:rPr lang="en-US" sz="6600" dirty="0">
                <a:solidFill>
                  <a:srgbClr val="E59C19"/>
                </a:solidFill>
              </a:rPr>
              <a:t> </a:t>
            </a:r>
            <a:r>
              <a:rPr lang="en-US" sz="6600" dirty="0"/>
              <a:t>in real-time</a:t>
            </a:r>
          </a:p>
        </p:txBody>
      </p:sp>
      <p:sp>
        <p:nvSpPr>
          <p:cNvPr id="11" name="Content Placeholder 2"/>
          <p:cNvSpPr>
            <a:spLocks noGrp="1"/>
          </p:cNvSpPr>
          <p:nvPr>
            <p:ph sz="half" idx="1"/>
          </p:nvPr>
        </p:nvSpPr>
        <p:spPr>
          <a:xfrm>
            <a:off x="1224000" y="9669351"/>
            <a:ext cx="10769600" cy="2624638"/>
          </a:xfrm>
        </p:spPr>
        <p:txBody>
          <a:bodyPr>
            <a:normAutofit/>
          </a:bodyPr>
          <a:lstStyle/>
          <a:p>
            <a:r>
              <a:rPr lang="en-US" sz="6600" dirty="0"/>
              <a:t>Act immediately to </a:t>
            </a:r>
            <a:r>
              <a:rPr lang="en-US" sz="6600" dirty="0">
                <a:solidFill>
                  <a:srgbClr val="FFFF00"/>
                </a:solidFill>
              </a:rPr>
              <a:t>prevent data breaches</a:t>
            </a:r>
          </a:p>
        </p:txBody>
      </p:sp>
      <p:sp>
        <p:nvSpPr>
          <p:cNvPr id="12" name="TextBox 11"/>
          <p:cNvSpPr txBox="1"/>
          <p:nvPr/>
        </p:nvSpPr>
        <p:spPr>
          <a:xfrm>
            <a:off x="15339828" y="10141017"/>
            <a:ext cx="5486400" cy="1107996"/>
          </a:xfrm>
          <a:prstGeom prst="rect">
            <a:avLst/>
          </a:prstGeom>
          <a:noFill/>
        </p:spPr>
        <p:txBody>
          <a:bodyPr wrap="square" rtlCol="0">
            <a:spAutoFit/>
          </a:bodyPr>
          <a:lstStyle/>
          <a:p>
            <a:pPr algn="ctr"/>
            <a:r>
              <a:rPr lang="hu-HU" sz="6600" dirty="0" err="1"/>
              <a:t>Users</a:t>
            </a:r>
            <a:endParaRPr lang="en-US" sz="6600" dirty="0"/>
          </a:p>
        </p:txBody>
      </p:sp>
      <p:sp>
        <p:nvSpPr>
          <p:cNvPr id="13" name="TextBox 12"/>
          <p:cNvSpPr txBox="1"/>
          <p:nvPr/>
        </p:nvSpPr>
        <p:spPr>
          <a:xfrm rot="16200000">
            <a:off x="9350086" y="5865121"/>
            <a:ext cx="5399346" cy="1754326"/>
          </a:xfrm>
          <a:prstGeom prst="rect">
            <a:avLst/>
          </a:prstGeom>
          <a:noFill/>
        </p:spPr>
        <p:txBody>
          <a:bodyPr wrap="square" rtlCol="0">
            <a:spAutoFit/>
          </a:bodyPr>
          <a:lstStyle/>
          <a:p>
            <a:r>
              <a:rPr lang="en-US" sz="5400" dirty="0"/>
              <a:t>Number of used hosts</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85785" y="1304877"/>
            <a:ext cx="7580058" cy="758005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66468" y="4642007"/>
            <a:ext cx="228732" cy="279562"/>
          </a:xfrm>
          <a:prstGeom prst="rect">
            <a:avLst/>
          </a:prstGeom>
        </p:spPr>
      </p:pic>
    </p:spTree>
    <p:extLst>
      <p:ext uri="{BB962C8B-B14F-4D97-AF65-F5344CB8AC3E}">
        <p14:creationId xmlns:p14="http://schemas.microsoft.com/office/powerpoint/2010/main" val="12521896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0" end="0"/>
                                            </p:txEl>
                                          </p:spTgt>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xit" presetSubtype="0" fill="hold" nodeType="withEffect">
                                  <p:stCondLst>
                                    <p:cond delay="0"/>
                                  </p:stCondLst>
                                  <p:childTnLst>
                                    <p:animEffect transition="out" filter="fade">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fltVal val="0.5"/>
                                          </p:val>
                                        </p:tav>
                                        <p:tav tm="100000">
                                          <p:val>
                                            <p:strVal val="#ppt_x"/>
                                          </p:val>
                                        </p:tav>
                                      </p:tavLst>
                                    </p:anim>
                                    <p:anim calcmode="lin" valueType="num">
                                      <p:cBhvr>
                                        <p:cTn id="38" dur="1000" fill="hold"/>
                                        <p:tgtEl>
                                          <p:spTgt spid="4"/>
                                        </p:tgtEl>
                                        <p:attrNameLst>
                                          <p:attrName>ppt_y</p:attrName>
                                        </p:attrNameLst>
                                      </p:cBhvr>
                                      <p:tavLst>
                                        <p:tav tm="0">
                                          <p:val>
                                            <p:fltVal val="0.5"/>
                                          </p:val>
                                        </p:tav>
                                        <p:tav tm="100000">
                                          <p:val>
                                            <p:strVal val="#ppt_y"/>
                                          </p:val>
                                        </p:tav>
                                      </p:tavLst>
                                    </p:anim>
                                  </p:childTnLst>
                                </p:cTn>
                              </p:par>
                            </p:childTnLst>
                          </p:cTn>
                        </p:par>
                        <p:par>
                          <p:cTn id="39" fill="hold">
                            <p:stCondLst>
                              <p:cond delay="1000"/>
                            </p:stCondLst>
                            <p:childTnLst>
                              <p:par>
                                <p:cTn id="40" presetID="6" presetClass="emph" presetSubtype="0" fill="hold" nodeType="afterEffect">
                                  <p:stCondLst>
                                    <p:cond delay="0"/>
                                  </p:stCondLst>
                                  <p:childTnLst>
                                    <p:animScale>
                                      <p:cBhvr>
                                        <p:cTn id="41" dur="1500" fill="hold"/>
                                        <p:tgtEl>
                                          <p:spTgt spid="4"/>
                                        </p:tgtEl>
                                      </p:cBhvr>
                                      <p:by x="25000" y="25000"/>
                                    </p:animScale>
                                  </p:childTnLst>
                                </p:cTn>
                              </p:par>
                              <p:par>
                                <p:cTn id="42" presetID="2" presetClass="entr" presetSubtype="8" fill="hold" grpId="0" nodeType="with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1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45" dur="1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21" presetClass="entr" presetSubtype="1"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1000"/>
                                        <p:tgtEl>
                                          <p:spTgt spid="15"/>
                                        </p:tgtEl>
                                      </p:cBhvr>
                                    </p:animEffect>
                                  </p:childTnLst>
                                </p:cTn>
                              </p:par>
                            </p:childTnLst>
                          </p:cTn>
                        </p:par>
                        <p:par>
                          <p:cTn id="50" fill="hold">
                            <p:stCondLst>
                              <p:cond delay="3500"/>
                            </p:stCondLst>
                            <p:childTnLst>
                              <p:par>
                                <p:cTn id="51" presetID="26" presetClass="emph" presetSubtype="0" fill="hold" nodeType="afterEffect">
                                  <p:stCondLst>
                                    <p:cond delay="0"/>
                                  </p:stCondLst>
                                  <p:childTnLst>
                                    <p:animEffect transition="out" filter="fade">
                                      <p:cBhvr>
                                        <p:cTn id="52" dur="500" tmFilter="0, 0; .2, .5; .8, .5; 1, 0"/>
                                        <p:tgtEl>
                                          <p:spTgt spid="15"/>
                                        </p:tgtEl>
                                      </p:cBhvr>
                                    </p:animEffect>
                                    <p:animScale>
                                      <p:cBhvr>
                                        <p:cTn id="53" dur="250" autoRev="1" fill="hold"/>
                                        <p:tgtEl>
                                          <p:spTgt spid="1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ppt_y"/>
                                          </p:val>
                                        </p:tav>
                                        <p:tav tm="100000">
                                          <p:val>
                                            <p:strVal val="#ppt_y"/>
                                          </p:val>
                                        </p:tav>
                                      </p:tavLst>
                                    </p:anim>
                                  </p:childTnLst>
                                </p:cTn>
                              </p:par>
                              <p:par>
                                <p:cTn id="63" presetID="10" presetClass="exit" presetSubtype="0" fill="hold" nodeType="with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2"/>
                                        </p:tgtEl>
                                      </p:cBhvr>
                                    </p:animEffect>
                                    <p:set>
                                      <p:cBhvr>
                                        <p:cTn id="68" dur="1" fill="hold">
                                          <p:stCondLst>
                                            <p:cond delay="499"/>
                                          </p:stCondLst>
                                        </p:cTn>
                                        <p:tgtEl>
                                          <p:spTgt spid="12"/>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3"/>
                                        </p:tgtEl>
                                      </p:cBhvr>
                                    </p:animEffect>
                                    <p:set>
                                      <p:cBhvr>
                                        <p:cTn id="71" dur="1" fill="hold">
                                          <p:stCondLst>
                                            <p:cond delay="499"/>
                                          </p:stCondLst>
                                        </p:cTn>
                                        <p:tgtEl>
                                          <p:spTgt spid="13"/>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500"/>
                                        <p:tgtEl>
                                          <p:spTgt spid="4"/>
                                        </p:tgtEl>
                                      </p:cBhvr>
                                    </p:animEffect>
                                    <p:set>
                                      <p:cBhvr>
                                        <p:cTn id="74" dur="1" fill="hold">
                                          <p:stCondLst>
                                            <p:cond delay="499"/>
                                          </p:stCondLst>
                                        </p:cTn>
                                        <p:tgtEl>
                                          <p:spTgt spid="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P spid="10" grpId="0" build="p"/>
      <p:bldP spid="11" grpId="0" build="p"/>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981C4"/>
        </a:solidFill>
        <a:effectLst/>
      </p:bgPr>
    </p:bg>
    <p:spTree>
      <p:nvGrpSpPr>
        <p:cNvPr id="1" name=""/>
        <p:cNvGrpSpPr/>
        <p:nvPr/>
      </p:nvGrpSpPr>
      <p:grpSpPr>
        <a:xfrm>
          <a:off x="0" y="0"/>
          <a:ext cx="0" cy="0"/>
          <a:chOff x="0" y="0"/>
          <a:chExt cx="0" cy="0"/>
        </a:xfrm>
      </p:grpSpPr>
      <p:sp>
        <p:nvSpPr>
          <p:cNvPr id="21" name="Téglalap 20"/>
          <p:cNvSpPr/>
          <p:nvPr/>
        </p:nvSpPr>
        <p:spPr>
          <a:xfrm>
            <a:off x="0" y="12435840"/>
            <a:ext cx="3699643" cy="1280160"/>
          </a:xfrm>
          <a:prstGeom prst="rect">
            <a:avLst/>
          </a:prstGeom>
          <a:solidFill>
            <a:srgbClr val="29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53" y="12832400"/>
            <a:ext cx="2401090" cy="457708"/>
          </a:xfrm>
          <a:prstGeom prst="rect">
            <a:avLst/>
          </a:prstGeom>
        </p:spPr>
      </p:pic>
      <p:pic>
        <p:nvPicPr>
          <p:cNvPr id="4098" name="Picture 2" descr="E:\My Files\Grafika\Balabit\sales kick-off prezi\cover01_landscape.png"/>
          <p:cNvPicPr>
            <a:picLocks noChangeAspect="1" noChangeArrowheads="1"/>
          </p:cNvPicPr>
          <p:nvPr/>
        </p:nvPicPr>
        <p:blipFill>
          <a:blip r:embed="rId4" cstate="print"/>
          <a:srcRect/>
          <a:stretch>
            <a:fillRect/>
          </a:stretch>
        </p:blipFill>
        <p:spPr bwMode="auto">
          <a:xfrm>
            <a:off x="3967163" y="3093719"/>
            <a:ext cx="16172497" cy="10646805"/>
          </a:xfrm>
          <a:prstGeom prst="rect">
            <a:avLst/>
          </a:prstGeom>
          <a:noFill/>
        </p:spPr>
      </p:pic>
      <p:sp>
        <p:nvSpPr>
          <p:cNvPr id="198" name="Shape 198"/>
          <p:cNvSpPr>
            <a:spLocks noGrp="1"/>
          </p:cNvSpPr>
          <p:nvPr>
            <p:ph type="title"/>
          </p:nvPr>
        </p:nvSpPr>
        <p:spPr>
          <a:xfrm>
            <a:off x="1010601" y="960120"/>
            <a:ext cx="15895321" cy="1897380"/>
          </a:xfrm>
        </p:spPr>
        <p:txBody>
          <a:bodyPr>
            <a:normAutofit/>
          </a:bodyPr>
          <a:lstStyle/>
          <a:p>
            <a:r>
              <a:rPr lang="en-US" dirty="0">
                <a:solidFill>
                  <a:schemeClr val="bg1"/>
                </a:solidFill>
                <a:latin typeface="Montserrat Black" panose="00000A00000000000000" pitchFamily="50" charset="0"/>
                <a:cs typeface="Gotham Light" pitchFamily="50" charset="0"/>
              </a:rPr>
              <a:t>WHAT IS DIGITAL BEHAVIOR?</a:t>
            </a:r>
          </a:p>
        </p:txBody>
      </p:sp>
      <p:grpSp>
        <p:nvGrpSpPr>
          <p:cNvPr id="7" name="Group 13"/>
          <p:cNvGrpSpPr>
            <a:grpSpLocks noChangeAspect="1"/>
          </p:cNvGrpSpPr>
          <p:nvPr/>
        </p:nvGrpSpPr>
        <p:grpSpPr>
          <a:xfrm>
            <a:off x="5051579" y="2647095"/>
            <a:ext cx="3600000" cy="3600000"/>
            <a:chOff x="1619672" y="1345332"/>
            <a:chExt cx="1207488" cy="1207488"/>
          </a:xfrm>
        </p:grpSpPr>
        <p:sp>
          <p:nvSpPr>
            <p:cNvPr id="8" name="Oval 14"/>
            <p:cNvSpPr/>
            <p:nvPr/>
          </p:nvSpPr>
          <p:spPr>
            <a:xfrm>
              <a:off x="1685013" y="1407359"/>
              <a:ext cx="1080000" cy="1080000"/>
            </a:xfrm>
            <a:prstGeom prst="ellipse">
              <a:avLst/>
            </a:prstGeom>
            <a:solidFill>
              <a:srgbClr val="2981C4"/>
            </a:solidFill>
            <a:ln w="12700">
              <a:solidFill>
                <a:schemeClr val="bg1"/>
              </a:solidFill>
            </a:ln>
          </p:spPr>
          <p:txBody>
            <a:bodyPr wrap="none" lIns="36000" tIns="36000" rIns="36000" bIns="36000" anchor="ctr" anchorCtr="0">
              <a:noAutofit/>
            </a:bodyPr>
            <a:lstStyle/>
            <a:p>
              <a:pPr algn="ctr">
                <a:lnSpc>
                  <a:spcPct val="90000"/>
                </a:lnSpc>
              </a:pPr>
              <a:r>
                <a:rPr lang="en-US" sz="4000" dirty="0">
                  <a:solidFill>
                    <a:schemeClr val="bg1"/>
                  </a:solidFill>
                  <a:latin typeface="Montserrat Black" panose="00000A00000000000000" pitchFamily="50" charset="0"/>
                  <a:cs typeface="Gotham Medium" pitchFamily="50" charset="0"/>
                </a:rPr>
                <a:t>Time of </a:t>
              </a:r>
              <a:br>
                <a:rPr lang="en-US" sz="4000" dirty="0">
                  <a:solidFill>
                    <a:schemeClr val="bg1"/>
                  </a:solidFill>
                  <a:latin typeface="Montserrat Black" panose="00000A00000000000000" pitchFamily="50" charset="0"/>
                  <a:cs typeface="Gotham Medium" pitchFamily="50" charset="0"/>
                </a:rPr>
              </a:br>
              <a:r>
                <a:rPr lang="en-US" sz="4000" dirty="0">
                  <a:solidFill>
                    <a:schemeClr val="bg1"/>
                  </a:solidFill>
                  <a:latin typeface="Montserrat Black" panose="00000A00000000000000" pitchFamily="50" charset="0"/>
                  <a:cs typeface="Gotham Medium" pitchFamily="50" charset="0"/>
                </a:rPr>
                <a:t>login</a:t>
              </a:r>
            </a:p>
          </p:txBody>
        </p:sp>
        <p:sp>
          <p:nvSpPr>
            <p:cNvPr id="9" name="Oval 15"/>
            <p:cNvSpPr/>
            <p:nvPr/>
          </p:nvSpPr>
          <p:spPr>
            <a:xfrm>
              <a:off x="1619672" y="1345332"/>
              <a:ext cx="1207488" cy="1207488"/>
            </a:xfrm>
            <a:prstGeom prst="ellipse">
              <a:avLst/>
            </a:prstGeom>
            <a:noFill/>
            <a:ln w="12700">
              <a:solidFill>
                <a:schemeClr val="bg1"/>
              </a:solidFill>
            </a:ln>
          </p:spPr>
          <p:txBody>
            <a:bodyPr wrap="none" lIns="36000" tIns="36000" rIns="36000" bIns="36000" anchor="ctr" anchorCtr="0">
              <a:noAutofit/>
            </a:bodyPr>
            <a:lstStyle/>
            <a:p>
              <a:pPr algn="ctr">
                <a:lnSpc>
                  <a:spcPct val="90000"/>
                </a:lnSpc>
              </a:pPr>
              <a:endParaRPr lang="en-US" sz="1400" dirty="0">
                <a:solidFill>
                  <a:schemeClr val="bg1"/>
                </a:solidFill>
                <a:latin typeface="Gotham Medium" pitchFamily="50" charset="0"/>
                <a:cs typeface="Gotham Medium" pitchFamily="50" charset="0"/>
              </a:endParaRPr>
            </a:p>
          </p:txBody>
        </p:sp>
      </p:grpSp>
      <p:grpSp>
        <p:nvGrpSpPr>
          <p:cNvPr id="10" name="Group 16"/>
          <p:cNvGrpSpPr>
            <a:grpSpLocks noChangeAspect="1"/>
          </p:cNvGrpSpPr>
          <p:nvPr/>
        </p:nvGrpSpPr>
        <p:grpSpPr>
          <a:xfrm>
            <a:off x="2771519" y="6241296"/>
            <a:ext cx="3600000" cy="3600000"/>
            <a:chOff x="1547664" y="2425452"/>
            <a:chExt cx="1207488" cy="1207488"/>
          </a:xfrm>
        </p:grpSpPr>
        <p:sp>
          <p:nvSpPr>
            <p:cNvPr id="11" name="Oval 17"/>
            <p:cNvSpPr/>
            <p:nvPr/>
          </p:nvSpPr>
          <p:spPr>
            <a:xfrm>
              <a:off x="1611408" y="2490197"/>
              <a:ext cx="1080000" cy="1080000"/>
            </a:xfrm>
            <a:prstGeom prst="ellipse">
              <a:avLst/>
            </a:prstGeom>
            <a:solidFill>
              <a:srgbClr val="2981C4"/>
            </a:solidFill>
            <a:ln w="12700">
              <a:solidFill>
                <a:schemeClr val="bg1"/>
              </a:solidFill>
            </a:ln>
          </p:spPr>
          <p:txBody>
            <a:bodyPr wrap="none" lIns="36000" tIns="36000" rIns="36000" bIns="36000" anchor="ctr" anchorCtr="0">
              <a:noAutofit/>
            </a:bodyPr>
            <a:lstStyle/>
            <a:p>
              <a:pPr algn="ctr">
                <a:lnSpc>
                  <a:spcPct val="90000"/>
                </a:lnSpc>
              </a:pPr>
              <a:r>
                <a:rPr lang="en-US" sz="4000" dirty="0">
                  <a:solidFill>
                    <a:schemeClr val="bg1"/>
                  </a:solidFill>
                  <a:latin typeface="Montserrat Black" panose="00000A00000000000000" pitchFamily="50" charset="0"/>
                  <a:cs typeface="Gotham Medium" pitchFamily="50" charset="0"/>
                </a:rPr>
                <a:t>Typing </a:t>
              </a:r>
              <a:br>
                <a:rPr lang="en-US" sz="4000" dirty="0">
                  <a:solidFill>
                    <a:schemeClr val="bg1"/>
                  </a:solidFill>
                  <a:latin typeface="Montserrat Black" panose="00000A00000000000000" pitchFamily="50" charset="0"/>
                  <a:cs typeface="Gotham Medium" pitchFamily="50" charset="0"/>
                </a:rPr>
              </a:br>
              <a:r>
                <a:rPr lang="en-US" sz="4000" dirty="0">
                  <a:solidFill>
                    <a:schemeClr val="bg1"/>
                  </a:solidFill>
                  <a:latin typeface="Montserrat Black" panose="00000A00000000000000" pitchFamily="50" charset="0"/>
                  <a:cs typeface="Gotham Medium" pitchFamily="50" charset="0"/>
                </a:rPr>
                <a:t>dynamics</a:t>
              </a:r>
            </a:p>
          </p:txBody>
        </p:sp>
        <p:sp>
          <p:nvSpPr>
            <p:cNvPr id="12" name="Oval 18"/>
            <p:cNvSpPr/>
            <p:nvPr/>
          </p:nvSpPr>
          <p:spPr>
            <a:xfrm>
              <a:off x="1547664" y="2425452"/>
              <a:ext cx="1207488" cy="1207488"/>
            </a:xfrm>
            <a:prstGeom prst="ellipse">
              <a:avLst/>
            </a:prstGeom>
            <a:noFill/>
            <a:ln w="12700">
              <a:solidFill>
                <a:schemeClr val="bg1"/>
              </a:solidFill>
            </a:ln>
          </p:spPr>
          <p:txBody>
            <a:bodyPr wrap="none" lIns="36000" tIns="36000" rIns="36000" bIns="36000" anchor="ctr" anchorCtr="0">
              <a:noAutofit/>
            </a:bodyPr>
            <a:lstStyle/>
            <a:p>
              <a:pPr algn="ctr">
                <a:lnSpc>
                  <a:spcPct val="90000"/>
                </a:lnSpc>
              </a:pPr>
              <a:endParaRPr lang="en-US" sz="1400" dirty="0">
                <a:solidFill>
                  <a:schemeClr val="bg1"/>
                </a:solidFill>
                <a:latin typeface="Gotham Medium" pitchFamily="50" charset="0"/>
                <a:cs typeface="Gotham Medium" pitchFamily="50" charset="0"/>
              </a:endParaRPr>
            </a:p>
          </p:txBody>
        </p:sp>
      </p:grpSp>
      <p:grpSp>
        <p:nvGrpSpPr>
          <p:cNvPr id="13" name="Group 19"/>
          <p:cNvGrpSpPr>
            <a:grpSpLocks noChangeAspect="1"/>
          </p:cNvGrpSpPr>
          <p:nvPr/>
        </p:nvGrpSpPr>
        <p:grpSpPr>
          <a:xfrm>
            <a:off x="5448626" y="9546990"/>
            <a:ext cx="3600000" cy="3600000"/>
            <a:chOff x="2411760" y="3721596"/>
            <a:chExt cx="1207488" cy="1207488"/>
          </a:xfrm>
        </p:grpSpPr>
        <p:sp>
          <p:nvSpPr>
            <p:cNvPr id="14" name="Oval 20"/>
            <p:cNvSpPr/>
            <p:nvPr/>
          </p:nvSpPr>
          <p:spPr>
            <a:xfrm>
              <a:off x="2475504" y="3785340"/>
              <a:ext cx="1080000" cy="1080000"/>
            </a:xfrm>
            <a:prstGeom prst="ellipse">
              <a:avLst/>
            </a:prstGeom>
            <a:solidFill>
              <a:srgbClr val="2981C4"/>
            </a:solidFill>
            <a:ln w="12700">
              <a:solidFill>
                <a:schemeClr val="bg1"/>
              </a:solidFill>
            </a:ln>
          </p:spPr>
          <p:txBody>
            <a:bodyPr wrap="none" lIns="36000" tIns="36000" rIns="36000" bIns="36000" anchor="ctr" anchorCtr="0">
              <a:noAutofit/>
            </a:bodyPr>
            <a:lstStyle/>
            <a:p>
              <a:pPr algn="ctr">
                <a:lnSpc>
                  <a:spcPct val="90000"/>
                </a:lnSpc>
              </a:pPr>
              <a:r>
                <a:rPr lang="en-US" sz="4000" dirty="0">
                  <a:solidFill>
                    <a:schemeClr val="bg1"/>
                  </a:solidFill>
                  <a:latin typeface="Montserrat Black" panose="00000A00000000000000" pitchFamily="50" charset="0"/>
                  <a:cs typeface="Gotham Medium" pitchFamily="50" charset="0"/>
                </a:rPr>
                <a:t>Screen </a:t>
              </a:r>
              <a:br>
                <a:rPr lang="en-US" sz="4000" dirty="0">
                  <a:solidFill>
                    <a:schemeClr val="bg1"/>
                  </a:solidFill>
                  <a:latin typeface="Montserrat Black" panose="00000A00000000000000" pitchFamily="50" charset="0"/>
                  <a:cs typeface="Gotham Medium" pitchFamily="50" charset="0"/>
                </a:rPr>
              </a:br>
              <a:r>
                <a:rPr lang="en-US" sz="4000" dirty="0">
                  <a:solidFill>
                    <a:schemeClr val="bg1"/>
                  </a:solidFill>
                  <a:latin typeface="Montserrat Black" panose="00000A00000000000000" pitchFamily="50" charset="0"/>
                  <a:cs typeface="Gotham Medium" pitchFamily="50" charset="0"/>
                </a:rPr>
                <a:t>resolution</a:t>
              </a:r>
            </a:p>
          </p:txBody>
        </p:sp>
        <p:sp>
          <p:nvSpPr>
            <p:cNvPr id="15" name="Oval 21"/>
            <p:cNvSpPr/>
            <p:nvPr/>
          </p:nvSpPr>
          <p:spPr>
            <a:xfrm>
              <a:off x="2411760" y="3721596"/>
              <a:ext cx="1207488" cy="1207488"/>
            </a:xfrm>
            <a:prstGeom prst="ellipse">
              <a:avLst/>
            </a:prstGeom>
            <a:noFill/>
            <a:ln w="12700">
              <a:solidFill>
                <a:schemeClr val="bg1"/>
              </a:solidFill>
            </a:ln>
          </p:spPr>
          <p:txBody>
            <a:bodyPr wrap="none" lIns="36000" tIns="36000" rIns="36000" bIns="36000" anchor="ctr" anchorCtr="0">
              <a:noAutofit/>
            </a:bodyPr>
            <a:lstStyle/>
            <a:p>
              <a:pPr algn="ctr">
                <a:lnSpc>
                  <a:spcPct val="90000"/>
                </a:lnSpc>
              </a:pPr>
              <a:endParaRPr lang="en-US" sz="1400" dirty="0">
                <a:solidFill>
                  <a:schemeClr val="bg1"/>
                </a:solidFill>
                <a:latin typeface="Gotham Medium" pitchFamily="50" charset="0"/>
                <a:cs typeface="Gotham Medium" pitchFamily="50" charset="0"/>
              </a:endParaRPr>
            </a:p>
          </p:txBody>
        </p:sp>
      </p:grpSp>
      <p:grpSp>
        <p:nvGrpSpPr>
          <p:cNvPr id="16" name="Group 23"/>
          <p:cNvGrpSpPr>
            <a:grpSpLocks noChangeAspect="1"/>
          </p:cNvGrpSpPr>
          <p:nvPr/>
        </p:nvGrpSpPr>
        <p:grpSpPr>
          <a:xfrm>
            <a:off x="15618501" y="2665686"/>
            <a:ext cx="3600000" cy="3600000"/>
            <a:chOff x="5364088" y="985292"/>
            <a:chExt cx="1207488" cy="1207488"/>
          </a:xfrm>
        </p:grpSpPr>
        <p:sp>
          <p:nvSpPr>
            <p:cNvPr id="17" name="Oval 24"/>
            <p:cNvSpPr/>
            <p:nvPr/>
          </p:nvSpPr>
          <p:spPr>
            <a:xfrm>
              <a:off x="5427832" y="1049036"/>
              <a:ext cx="1080000" cy="1080000"/>
            </a:xfrm>
            <a:prstGeom prst="ellipse">
              <a:avLst/>
            </a:prstGeom>
            <a:solidFill>
              <a:srgbClr val="2981C4"/>
            </a:solidFill>
            <a:ln w="12700">
              <a:solidFill>
                <a:schemeClr val="bg1"/>
              </a:solidFill>
            </a:ln>
          </p:spPr>
          <p:txBody>
            <a:bodyPr wrap="none" lIns="36000" tIns="36000" rIns="36000" bIns="36000" anchor="ctr" anchorCtr="0">
              <a:noAutofit/>
            </a:bodyPr>
            <a:lstStyle/>
            <a:p>
              <a:pPr algn="ctr">
                <a:lnSpc>
                  <a:spcPct val="90000"/>
                </a:lnSpc>
              </a:pPr>
              <a:r>
                <a:rPr lang="en-US" sz="4000" dirty="0">
                  <a:solidFill>
                    <a:schemeClr val="bg1"/>
                  </a:solidFill>
                  <a:latin typeface="Montserrat Black" panose="00000A00000000000000" pitchFamily="50" charset="0"/>
                  <a:cs typeface="Gotham Medium" pitchFamily="50" charset="0"/>
                </a:rPr>
                <a:t>Accessed </a:t>
              </a:r>
              <a:br>
                <a:rPr lang="en-US" sz="4000" dirty="0">
                  <a:solidFill>
                    <a:schemeClr val="bg1"/>
                  </a:solidFill>
                  <a:latin typeface="Montserrat Black" panose="00000A00000000000000" pitchFamily="50" charset="0"/>
                  <a:cs typeface="Gotham Medium" pitchFamily="50" charset="0"/>
                </a:rPr>
              </a:br>
              <a:r>
                <a:rPr lang="en-US" sz="4000" dirty="0">
                  <a:solidFill>
                    <a:schemeClr val="bg1"/>
                  </a:solidFill>
                  <a:latin typeface="Montserrat Black" panose="00000A00000000000000" pitchFamily="50" charset="0"/>
                  <a:cs typeface="Gotham Medium" pitchFamily="50" charset="0"/>
                </a:rPr>
                <a:t>servers</a:t>
              </a:r>
            </a:p>
          </p:txBody>
        </p:sp>
        <p:sp>
          <p:nvSpPr>
            <p:cNvPr id="18" name="Oval 25"/>
            <p:cNvSpPr/>
            <p:nvPr/>
          </p:nvSpPr>
          <p:spPr>
            <a:xfrm>
              <a:off x="5364088" y="985292"/>
              <a:ext cx="1207488" cy="1207488"/>
            </a:xfrm>
            <a:prstGeom prst="ellipse">
              <a:avLst/>
            </a:prstGeom>
            <a:noFill/>
            <a:ln w="12700">
              <a:solidFill>
                <a:schemeClr val="bg1"/>
              </a:solidFill>
            </a:ln>
          </p:spPr>
          <p:txBody>
            <a:bodyPr wrap="none" lIns="36000" tIns="36000" rIns="36000" bIns="36000" anchor="ctr" anchorCtr="0">
              <a:noAutofit/>
            </a:bodyPr>
            <a:lstStyle/>
            <a:p>
              <a:pPr algn="ctr">
                <a:lnSpc>
                  <a:spcPct val="90000"/>
                </a:lnSpc>
              </a:pPr>
              <a:endParaRPr lang="en-US" sz="1400" dirty="0">
                <a:solidFill>
                  <a:schemeClr val="bg1"/>
                </a:solidFill>
                <a:latin typeface="Gotham Medium" pitchFamily="50" charset="0"/>
                <a:cs typeface="Gotham Medium" pitchFamily="50" charset="0"/>
              </a:endParaRPr>
            </a:p>
          </p:txBody>
        </p:sp>
      </p:grpSp>
      <p:grpSp>
        <p:nvGrpSpPr>
          <p:cNvPr id="19" name="Group 26"/>
          <p:cNvGrpSpPr>
            <a:grpSpLocks noChangeAspect="1"/>
          </p:cNvGrpSpPr>
          <p:nvPr/>
        </p:nvGrpSpPr>
        <p:grpSpPr>
          <a:xfrm>
            <a:off x="18086916" y="6339193"/>
            <a:ext cx="3600000" cy="3600000"/>
            <a:chOff x="6084168" y="2281436"/>
            <a:chExt cx="1207488" cy="1207488"/>
          </a:xfrm>
        </p:grpSpPr>
        <p:sp>
          <p:nvSpPr>
            <p:cNvPr id="20" name="Oval 27"/>
            <p:cNvSpPr/>
            <p:nvPr/>
          </p:nvSpPr>
          <p:spPr>
            <a:xfrm>
              <a:off x="6147912" y="2345180"/>
              <a:ext cx="1080000" cy="1080000"/>
            </a:xfrm>
            <a:prstGeom prst="ellipse">
              <a:avLst/>
            </a:prstGeom>
            <a:solidFill>
              <a:srgbClr val="2981C4"/>
            </a:solidFill>
            <a:ln w="12700">
              <a:solidFill>
                <a:schemeClr val="bg1"/>
              </a:solidFill>
            </a:ln>
          </p:spPr>
          <p:txBody>
            <a:bodyPr wrap="none" lIns="36000" tIns="36000" rIns="36000" bIns="36000" anchor="ctr" anchorCtr="0">
              <a:noAutofit/>
            </a:bodyPr>
            <a:lstStyle/>
            <a:p>
              <a:pPr algn="ctr">
                <a:lnSpc>
                  <a:spcPct val="90000"/>
                </a:lnSpc>
              </a:pPr>
              <a:r>
                <a:rPr lang="en-US" sz="4000" dirty="0">
                  <a:solidFill>
                    <a:schemeClr val="bg1"/>
                  </a:solidFill>
                  <a:latin typeface="Montserrat Black" panose="00000A00000000000000" pitchFamily="50" charset="0"/>
                  <a:cs typeface="Gotham Medium" pitchFamily="50" charset="0"/>
                </a:rPr>
                <a:t>Used </a:t>
              </a:r>
              <a:br>
                <a:rPr lang="en-US" sz="4000" dirty="0">
                  <a:solidFill>
                    <a:schemeClr val="bg1"/>
                  </a:solidFill>
                  <a:latin typeface="Montserrat Black" panose="00000A00000000000000" pitchFamily="50" charset="0"/>
                  <a:cs typeface="Gotham Medium" pitchFamily="50" charset="0"/>
                </a:rPr>
              </a:br>
              <a:r>
                <a:rPr lang="en-US" sz="4000" dirty="0">
                  <a:solidFill>
                    <a:schemeClr val="bg1"/>
                  </a:solidFill>
                  <a:latin typeface="Montserrat Black" panose="00000A00000000000000" pitchFamily="50" charset="0"/>
                  <a:cs typeface="Gotham Medium" pitchFamily="50" charset="0"/>
                </a:rPr>
                <a:t>app</a:t>
              </a:r>
              <a:r>
                <a:rPr lang="hu-HU" sz="4000" dirty="0">
                  <a:solidFill>
                    <a:schemeClr val="bg1"/>
                  </a:solidFill>
                  <a:latin typeface="Montserrat Black" panose="00000A00000000000000" pitchFamily="50" charset="0"/>
                  <a:cs typeface="Gotham Medium" pitchFamily="50" charset="0"/>
                </a:rPr>
                <a:t>s</a:t>
              </a:r>
              <a:endParaRPr lang="en-US" sz="4000" dirty="0">
                <a:solidFill>
                  <a:schemeClr val="bg1"/>
                </a:solidFill>
                <a:latin typeface="Montserrat Black" panose="00000A00000000000000" pitchFamily="50" charset="0"/>
                <a:cs typeface="Gotham Medium" pitchFamily="50" charset="0"/>
              </a:endParaRPr>
            </a:p>
          </p:txBody>
        </p:sp>
        <p:sp>
          <p:nvSpPr>
            <p:cNvPr id="23" name="Oval 28"/>
            <p:cNvSpPr/>
            <p:nvPr/>
          </p:nvSpPr>
          <p:spPr>
            <a:xfrm>
              <a:off x="6084168" y="2281436"/>
              <a:ext cx="1207488" cy="1207488"/>
            </a:xfrm>
            <a:prstGeom prst="ellipse">
              <a:avLst/>
            </a:prstGeom>
            <a:noFill/>
            <a:ln w="12700">
              <a:solidFill>
                <a:schemeClr val="bg1"/>
              </a:solidFill>
            </a:ln>
          </p:spPr>
          <p:txBody>
            <a:bodyPr wrap="none" lIns="36000" tIns="36000" rIns="36000" bIns="36000" anchor="ctr" anchorCtr="0">
              <a:noAutofit/>
            </a:bodyPr>
            <a:lstStyle/>
            <a:p>
              <a:pPr algn="ctr">
                <a:lnSpc>
                  <a:spcPct val="90000"/>
                </a:lnSpc>
              </a:pPr>
              <a:endParaRPr lang="en-US" sz="1400" dirty="0">
                <a:solidFill>
                  <a:schemeClr val="bg1"/>
                </a:solidFill>
                <a:latin typeface="Gotham Medium" pitchFamily="50" charset="0"/>
                <a:cs typeface="Gotham Medium" pitchFamily="50" charset="0"/>
              </a:endParaRPr>
            </a:p>
          </p:txBody>
        </p:sp>
      </p:grpSp>
      <p:grpSp>
        <p:nvGrpSpPr>
          <p:cNvPr id="24" name="Group 29"/>
          <p:cNvGrpSpPr>
            <a:grpSpLocks noChangeAspect="1"/>
          </p:cNvGrpSpPr>
          <p:nvPr/>
        </p:nvGrpSpPr>
        <p:grpSpPr>
          <a:xfrm>
            <a:off x="15321321" y="9501270"/>
            <a:ext cx="3600000" cy="3600000"/>
            <a:chOff x="5292080" y="3721596"/>
            <a:chExt cx="1207488" cy="1207488"/>
          </a:xfrm>
        </p:grpSpPr>
        <p:sp>
          <p:nvSpPr>
            <p:cNvPr id="25" name="Oval 30"/>
            <p:cNvSpPr/>
            <p:nvPr/>
          </p:nvSpPr>
          <p:spPr>
            <a:xfrm>
              <a:off x="5355824" y="3785340"/>
              <a:ext cx="1080000" cy="1080000"/>
            </a:xfrm>
            <a:prstGeom prst="ellipse">
              <a:avLst/>
            </a:prstGeom>
            <a:solidFill>
              <a:srgbClr val="2981C4"/>
            </a:solidFill>
            <a:ln w="12700">
              <a:solidFill>
                <a:schemeClr val="bg1"/>
              </a:solidFill>
            </a:ln>
          </p:spPr>
          <p:txBody>
            <a:bodyPr wrap="none" lIns="36000" tIns="36000" rIns="36000" bIns="36000" anchor="ctr" anchorCtr="0">
              <a:noAutofit/>
            </a:bodyPr>
            <a:lstStyle/>
            <a:p>
              <a:pPr algn="ctr">
                <a:lnSpc>
                  <a:spcPct val="90000"/>
                </a:lnSpc>
              </a:pPr>
              <a:r>
                <a:rPr lang="en-US" sz="4000" dirty="0">
                  <a:solidFill>
                    <a:schemeClr val="bg1"/>
                  </a:solidFill>
                  <a:latin typeface="Montserrat Black" panose="00000A00000000000000" pitchFamily="50" charset="0"/>
                  <a:cs typeface="Gotham Medium" pitchFamily="50" charset="0"/>
                </a:rPr>
                <a:t>Typical </a:t>
              </a:r>
              <a:br>
                <a:rPr lang="en-US" sz="4000" dirty="0">
                  <a:solidFill>
                    <a:schemeClr val="bg1"/>
                  </a:solidFill>
                  <a:latin typeface="Montserrat Black" panose="00000A00000000000000" pitchFamily="50" charset="0"/>
                  <a:cs typeface="Gotham Medium" pitchFamily="50" charset="0"/>
                </a:rPr>
              </a:br>
              <a:r>
                <a:rPr lang="en-US" sz="4000" dirty="0">
                  <a:solidFill>
                    <a:schemeClr val="bg1"/>
                  </a:solidFill>
                  <a:latin typeface="Montserrat Black" panose="00000A00000000000000" pitchFamily="50" charset="0"/>
                  <a:cs typeface="Gotham Medium" pitchFamily="50" charset="0"/>
                </a:rPr>
                <a:t>commands</a:t>
              </a:r>
            </a:p>
          </p:txBody>
        </p:sp>
        <p:sp>
          <p:nvSpPr>
            <p:cNvPr id="26" name="Oval 31"/>
            <p:cNvSpPr/>
            <p:nvPr/>
          </p:nvSpPr>
          <p:spPr>
            <a:xfrm>
              <a:off x="5292080" y="3721596"/>
              <a:ext cx="1207488" cy="1207488"/>
            </a:xfrm>
            <a:prstGeom prst="ellipse">
              <a:avLst/>
            </a:prstGeom>
            <a:noFill/>
            <a:ln w="12700">
              <a:solidFill>
                <a:schemeClr val="bg1"/>
              </a:solidFill>
            </a:ln>
          </p:spPr>
          <p:txBody>
            <a:bodyPr wrap="none" lIns="36000" tIns="36000" rIns="36000" bIns="36000" anchor="ctr" anchorCtr="0">
              <a:noAutofit/>
            </a:bodyPr>
            <a:lstStyle/>
            <a:p>
              <a:pPr algn="ctr">
                <a:lnSpc>
                  <a:spcPct val="90000"/>
                </a:lnSpc>
              </a:pPr>
              <a:endParaRPr lang="en-US" sz="1400" dirty="0">
                <a:solidFill>
                  <a:schemeClr val="bg1"/>
                </a:solidFill>
                <a:latin typeface="Gotham Medium" pitchFamily="50" charset="0"/>
                <a:cs typeface="Gotham Medium" pitchFamily="50" charset="0"/>
              </a:endParaRPr>
            </a:p>
          </p:txBody>
        </p:sp>
      </p:grpSp>
    </p:spTree>
    <p:extLst>
      <p:ext uri="{BB962C8B-B14F-4D97-AF65-F5344CB8AC3E}">
        <p14:creationId xmlns:p14="http://schemas.microsoft.com/office/powerpoint/2010/main" val="1999708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0" y="3787778"/>
            <a:ext cx="21945600" cy="8077197"/>
          </a:xfrm>
        </p:spPr>
        <p:txBody>
          <a:bodyPr>
            <a:normAutofit/>
          </a:bodyPr>
          <a:lstStyle/>
          <a:p>
            <a:r>
              <a:rPr lang="hu-HU" sz="7200" dirty="0" err="1"/>
              <a:t>Unusual</a:t>
            </a:r>
            <a:r>
              <a:rPr lang="hu-HU" sz="7200" dirty="0"/>
              <a:t> </a:t>
            </a:r>
            <a:r>
              <a:rPr lang="hu-HU" sz="7200" dirty="0" err="1"/>
              <a:t>amount</a:t>
            </a:r>
            <a:r>
              <a:rPr lang="hu-HU" sz="7200" dirty="0"/>
              <a:t> of </a:t>
            </a:r>
            <a:r>
              <a:rPr lang="hu-HU" sz="7200" dirty="0" err="1"/>
              <a:t>activity</a:t>
            </a:r>
            <a:endParaRPr lang="en-US" sz="7200" dirty="0"/>
          </a:p>
          <a:p>
            <a:r>
              <a:rPr lang="hu-HU" sz="7200" dirty="0" err="1"/>
              <a:t>Unusual</a:t>
            </a:r>
            <a:r>
              <a:rPr lang="hu-HU" sz="7200" dirty="0"/>
              <a:t> </a:t>
            </a:r>
            <a:r>
              <a:rPr lang="hu-HU" sz="7200" dirty="0" err="1"/>
              <a:t>source</a:t>
            </a:r>
            <a:r>
              <a:rPr lang="hu-HU" sz="7200" dirty="0"/>
              <a:t> IP</a:t>
            </a:r>
            <a:endParaRPr lang="en-US" sz="7200" dirty="0"/>
          </a:p>
          <a:p>
            <a:r>
              <a:rPr lang="hu-HU" sz="7200" dirty="0"/>
              <a:t>Mouse </a:t>
            </a:r>
            <a:r>
              <a:rPr lang="hu-HU" sz="7200" dirty="0" err="1"/>
              <a:t>movement</a:t>
            </a:r>
            <a:endParaRPr lang="en-US" sz="7200" dirty="0"/>
          </a:p>
          <a:p>
            <a:r>
              <a:rPr lang="hu-HU" sz="7200" dirty="0" err="1"/>
              <a:t>Unusual</a:t>
            </a:r>
            <a:r>
              <a:rPr lang="hu-HU" sz="7200" dirty="0"/>
              <a:t> </a:t>
            </a:r>
            <a:r>
              <a:rPr lang="hu-HU" sz="7200" dirty="0" err="1"/>
              <a:t>access</a:t>
            </a:r>
            <a:r>
              <a:rPr lang="hu-HU" sz="7200" dirty="0"/>
              <a:t> </a:t>
            </a:r>
            <a:r>
              <a:rPr lang="hu-HU" sz="7200" dirty="0" err="1"/>
              <a:t>to</a:t>
            </a:r>
            <a:r>
              <a:rPr lang="hu-HU" sz="7200" dirty="0"/>
              <a:t> </a:t>
            </a:r>
            <a:r>
              <a:rPr lang="hu-HU" sz="7200" dirty="0" err="1"/>
              <a:t>various</a:t>
            </a:r>
            <a:r>
              <a:rPr lang="hu-HU" sz="7200" dirty="0"/>
              <a:t> </a:t>
            </a:r>
            <a:r>
              <a:rPr lang="hu-HU" sz="7200" dirty="0" err="1"/>
              <a:t>kind</a:t>
            </a:r>
            <a:r>
              <a:rPr lang="hu-HU" sz="7200" dirty="0"/>
              <a:t> of </a:t>
            </a:r>
            <a:r>
              <a:rPr lang="hu-HU" sz="7200" dirty="0" err="1"/>
              <a:t>data</a:t>
            </a:r>
            <a:endParaRPr lang="en-US" sz="7200" dirty="0"/>
          </a:p>
          <a:p>
            <a:r>
              <a:rPr lang="hu-HU" sz="7200" dirty="0" err="1"/>
              <a:t>Unusual</a:t>
            </a:r>
            <a:r>
              <a:rPr lang="hu-HU" sz="7200" dirty="0"/>
              <a:t> r</a:t>
            </a:r>
            <a:r>
              <a:rPr lang="en-US" sz="7200" dirty="0" err="1"/>
              <a:t>ange</a:t>
            </a:r>
            <a:r>
              <a:rPr lang="en-US" sz="7200" dirty="0"/>
              <a:t> of accessed servers and applications</a:t>
            </a:r>
          </a:p>
          <a:p>
            <a:r>
              <a:rPr lang="hu-HU" sz="7200" dirty="0" err="1"/>
              <a:t>Unusual</a:t>
            </a:r>
            <a:r>
              <a:rPr lang="hu-HU" sz="7200" dirty="0"/>
              <a:t> </a:t>
            </a:r>
            <a:r>
              <a:rPr lang="hu-HU" sz="7200" dirty="0" err="1"/>
              <a:t>commands</a:t>
            </a:r>
            <a:endParaRPr lang="en-US" sz="7200" dirty="0"/>
          </a:p>
          <a:p>
            <a:endParaRPr lang="hu-HU" dirty="0"/>
          </a:p>
          <a:p>
            <a:endParaRPr lang="hu-HU" dirty="0"/>
          </a:p>
          <a:p>
            <a:endParaRPr lang="hu-HU" dirty="0"/>
          </a:p>
          <a:p>
            <a:endParaRPr lang="hu-HU" dirty="0"/>
          </a:p>
        </p:txBody>
      </p:sp>
      <p:sp>
        <p:nvSpPr>
          <p:cNvPr id="6" name="Title 1"/>
          <p:cNvSpPr>
            <a:spLocks noGrp="1"/>
          </p:cNvSpPr>
          <p:nvPr>
            <p:ph type="title"/>
          </p:nvPr>
        </p:nvSpPr>
        <p:spPr>
          <a:xfrm>
            <a:off x="1828800" y="1501778"/>
            <a:ext cx="21945600" cy="2286000"/>
          </a:xfrm>
        </p:spPr>
        <p:txBody>
          <a:bodyPr>
            <a:normAutofit fontScale="90000"/>
          </a:bodyPr>
          <a:lstStyle/>
          <a:p>
            <a:pPr algn="ctr"/>
            <a:r>
              <a:rPr lang="en-US" sz="7300" dirty="0"/>
              <a:t>What </a:t>
            </a:r>
            <a:r>
              <a:rPr lang="hu-HU" sz="7300" dirty="0" err="1"/>
              <a:t>else</a:t>
            </a:r>
            <a:r>
              <a:rPr lang="hu-HU" sz="7300" dirty="0"/>
              <a:t> </a:t>
            </a:r>
            <a:r>
              <a:rPr lang="en-US" sz="7300" dirty="0"/>
              <a:t>could be elements of digital behavior?</a:t>
            </a:r>
            <a:br>
              <a:rPr lang="en-US" dirty="0">
                <a:solidFill>
                  <a:srgbClr val="FFFF00"/>
                </a:solidFill>
              </a:rPr>
            </a:br>
            <a:endParaRPr lang="en-US" dirty="0"/>
          </a:p>
        </p:txBody>
      </p:sp>
    </p:spTree>
    <p:extLst>
      <p:ext uri="{BB962C8B-B14F-4D97-AF65-F5344CB8AC3E}">
        <p14:creationId xmlns:p14="http://schemas.microsoft.com/office/powerpoint/2010/main" val="42341837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dirty="0"/>
              <a:t>Us</a:t>
            </a:r>
            <a:r>
              <a:rPr lang="hu-HU" sz="8800" dirty="0"/>
              <a:t>ing </a:t>
            </a:r>
            <a:r>
              <a:rPr lang="en-US" sz="8800" dirty="0"/>
              <a:t>behavioral analysis</a:t>
            </a:r>
          </a:p>
        </p:txBody>
      </p:sp>
      <p:sp>
        <p:nvSpPr>
          <p:cNvPr id="3" name="Content Placeholder 2"/>
          <p:cNvSpPr>
            <a:spLocks noGrp="1"/>
          </p:cNvSpPr>
          <p:nvPr>
            <p:ph sz="half" idx="1"/>
          </p:nvPr>
        </p:nvSpPr>
        <p:spPr>
          <a:xfrm>
            <a:off x="2076994" y="4437017"/>
            <a:ext cx="20230011" cy="7053312"/>
          </a:xfrm>
        </p:spPr>
        <p:txBody>
          <a:bodyPr>
            <a:normAutofit/>
          </a:bodyPr>
          <a:lstStyle/>
          <a:p>
            <a:r>
              <a:rPr lang="hu-HU" dirty="0">
                <a:solidFill>
                  <a:srgbClr val="FFFF00"/>
                </a:solidFill>
              </a:rPr>
              <a:t>IT </a:t>
            </a:r>
            <a:r>
              <a:rPr lang="hu-HU" dirty="0" err="1">
                <a:solidFill>
                  <a:srgbClr val="FFFF00"/>
                </a:solidFill>
              </a:rPr>
              <a:t>Security</a:t>
            </a:r>
            <a:r>
              <a:rPr lang="hu-HU" dirty="0">
                <a:solidFill>
                  <a:srgbClr val="FFFF00"/>
                </a:solidFill>
              </a:rPr>
              <a:t> </a:t>
            </a:r>
            <a:r>
              <a:rPr lang="hu-HU" dirty="0" err="1">
                <a:solidFill>
                  <a:srgbClr val="FFFF00"/>
                </a:solidFill>
              </a:rPr>
              <a:t>can</a:t>
            </a:r>
            <a:r>
              <a:rPr lang="hu-HU" dirty="0">
                <a:solidFill>
                  <a:srgbClr val="FFFF00"/>
                </a:solidFill>
              </a:rPr>
              <a:t> d</a:t>
            </a:r>
            <a:r>
              <a:rPr lang="en-US" dirty="0" err="1">
                <a:solidFill>
                  <a:srgbClr val="FFFF00"/>
                </a:solidFill>
              </a:rPr>
              <a:t>etect</a:t>
            </a:r>
            <a:r>
              <a:rPr lang="en-US" dirty="0"/>
              <a:t> hijacked accounts</a:t>
            </a:r>
          </a:p>
          <a:p>
            <a:r>
              <a:rPr lang="hu-HU" dirty="0">
                <a:solidFill>
                  <a:srgbClr val="FFFF00"/>
                </a:solidFill>
              </a:rPr>
              <a:t>The </a:t>
            </a:r>
            <a:r>
              <a:rPr lang="en-US" dirty="0"/>
              <a:t>misuse of privileges</a:t>
            </a:r>
          </a:p>
          <a:p>
            <a:r>
              <a:rPr lang="hu-HU" dirty="0" err="1">
                <a:solidFill>
                  <a:srgbClr val="FFFF00"/>
                </a:solidFill>
              </a:rPr>
              <a:t>Identify</a:t>
            </a:r>
            <a:r>
              <a:rPr lang="hu-HU" dirty="0">
                <a:solidFill>
                  <a:srgbClr val="FFFF00"/>
                </a:solidFill>
              </a:rPr>
              <a:t> </a:t>
            </a:r>
            <a:r>
              <a:rPr lang="en-US" dirty="0"/>
              <a:t>system accounts used by humans and personal accounts used by scripts</a:t>
            </a:r>
          </a:p>
          <a:p>
            <a:r>
              <a:rPr lang="hu-HU" dirty="0" err="1">
                <a:solidFill>
                  <a:srgbClr val="FFFF00"/>
                </a:solidFill>
              </a:rPr>
              <a:t>Can</a:t>
            </a:r>
            <a:r>
              <a:rPr lang="hu-HU" dirty="0">
                <a:solidFill>
                  <a:srgbClr val="FFFF00"/>
                </a:solidFill>
              </a:rPr>
              <a:t> </a:t>
            </a:r>
            <a:r>
              <a:rPr lang="en-US" dirty="0">
                <a:solidFill>
                  <a:srgbClr val="FFFF00"/>
                </a:solidFill>
              </a:rPr>
              <a:t>Support</a:t>
            </a:r>
            <a:r>
              <a:rPr lang="hu-HU" dirty="0">
                <a:solidFill>
                  <a:srgbClr val="FFFF00"/>
                </a:solidFill>
              </a:rPr>
              <a:t> </a:t>
            </a:r>
            <a:r>
              <a:rPr lang="en-US" dirty="0"/>
              <a:t>security decisions by showing how </a:t>
            </a:r>
            <a:r>
              <a:rPr lang="hu-HU" dirty="0" err="1"/>
              <a:t>people</a:t>
            </a:r>
            <a:r>
              <a:rPr lang="hu-HU" dirty="0"/>
              <a:t> </a:t>
            </a:r>
            <a:r>
              <a:rPr lang="en-US" dirty="0"/>
              <a:t>really use the system</a:t>
            </a:r>
          </a:p>
          <a:p>
            <a:pPr lvl="1">
              <a:buFont typeface="Arial" panose="020B0604020202020204" pitchFamily="34" charset="0"/>
              <a:buChar char="+"/>
            </a:pPr>
            <a:endParaRPr lang="en-US" dirty="0"/>
          </a:p>
          <a:p>
            <a:pPr>
              <a:buFont typeface="Arial" panose="020B0604020202020204" pitchFamily="34" charset="0"/>
              <a:buChar char="•"/>
            </a:pPr>
            <a:endParaRPr lang="en-US" dirty="0">
              <a:solidFill>
                <a:srgbClr val="4394F8"/>
              </a:solidFill>
            </a:endParaRPr>
          </a:p>
          <a:p>
            <a:endParaRPr lang="en-US" dirty="0"/>
          </a:p>
        </p:txBody>
      </p:sp>
    </p:spTree>
    <p:extLst>
      <p:ext uri="{BB962C8B-B14F-4D97-AF65-F5344CB8AC3E}">
        <p14:creationId xmlns:p14="http://schemas.microsoft.com/office/powerpoint/2010/main" val="2363893775"/>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u-HU" sz="8000" dirty="0" err="1"/>
              <a:t>It</a:t>
            </a:r>
            <a:r>
              <a:rPr lang="hu-HU" sz="8000" dirty="0"/>
              <a:t> IS </a:t>
            </a:r>
            <a:r>
              <a:rPr lang="en-US" sz="8000" dirty="0"/>
              <a:t>Anomaly detection, not patterns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54120" y="3399952"/>
            <a:ext cx="16911320" cy="8359932"/>
          </a:xfrm>
        </p:spPr>
      </p:pic>
      <p:sp>
        <p:nvSpPr>
          <p:cNvPr id="9" name="TextBox 8"/>
          <p:cNvSpPr txBox="1"/>
          <p:nvPr/>
        </p:nvSpPr>
        <p:spPr>
          <a:xfrm>
            <a:off x="5394960" y="4389120"/>
            <a:ext cx="3771900" cy="1754326"/>
          </a:xfrm>
          <a:prstGeom prst="rect">
            <a:avLst/>
          </a:prstGeom>
          <a:noFill/>
        </p:spPr>
        <p:txBody>
          <a:bodyPr wrap="square" rtlCol="0">
            <a:spAutoFit/>
          </a:bodyPr>
          <a:lstStyle/>
          <a:p>
            <a:r>
              <a:rPr lang="en-US" sz="5400" dirty="0">
                <a:solidFill>
                  <a:schemeClr val="tx1"/>
                </a:solidFill>
              </a:rPr>
              <a:t>Usual login time</a:t>
            </a:r>
          </a:p>
        </p:txBody>
      </p:sp>
      <p:sp>
        <p:nvSpPr>
          <p:cNvPr id="10" name="Notched Right Arrow 9"/>
          <p:cNvSpPr/>
          <p:nvPr/>
        </p:nvSpPr>
        <p:spPr>
          <a:xfrm rot="2667227">
            <a:off x="8732518" y="5119782"/>
            <a:ext cx="1371600" cy="831336"/>
          </a:xfrm>
          <a:prstGeom prst="notchedRightArrow">
            <a:avLst/>
          </a:prstGeom>
          <a:gradFill>
            <a:gsLst>
              <a:gs pos="0">
                <a:srgbClr val="4394F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dirty="0"/>
          </a:p>
        </p:txBody>
      </p:sp>
      <p:sp>
        <p:nvSpPr>
          <p:cNvPr id="11" name="TextBox 10"/>
          <p:cNvSpPr txBox="1"/>
          <p:nvPr/>
        </p:nvSpPr>
        <p:spPr>
          <a:xfrm>
            <a:off x="16074852" y="6079898"/>
            <a:ext cx="4175760" cy="1754326"/>
          </a:xfrm>
          <a:prstGeom prst="rect">
            <a:avLst/>
          </a:prstGeom>
          <a:noFill/>
        </p:spPr>
        <p:txBody>
          <a:bodyPr wrap="square" rtlCol="0">
            <a:spAutoFit/>
          </a:bodyPr>
          <a:lstStyle/>
          <a:p>
            <a:r>
              <a:rPr lang="en-US" sz="5400" dirty="0">
                <a:solidFill>
                  <a:schemeClr val="tx1"/>
                </a:solidFill>
              </a:rPr>
              <a:t>Unusual login time</a:t>
            </a:r>
          </a:p>
        </p:txBody>
      </p:sp>
      <p:sp>
        <p:nvSpPr>
          <p:cNvPr id="12" name="Notched Right Arrow 11"/>
          <p:cNvSpPr/>
          <p:nvPr/>
        </p:nvSpPr>
        <p:spPr>
          <a:xfrm rot="3240267">
            <a:off x="17449892" y="8621136"/>
            <a:ext cx="3257108" cy="831336"/>
          </a:xfrm>
          <a:prstGeom prst="notchedRightArrow">
            <a:avLst/>
          </a:prstGeom>
          <a:gradFill>
            <a:gsLst>
              <a:gs pos="0">
                <a:srgbClr val="4394F8"/>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0" dirty="0"/>
          </a:p>
        </p:txBody>
      </p:sp>
      <p:cxnSp>
        <p:nvCxnSpPr>
          <p:cNvPr id="14" name="Straight Connector 13"/>
          <p:cNvCxnSpPr/>
          <p:nvPr/>
        </p:nvCxnSpPr>
        <p:spPr>
          <a:xfrm>
            <a:off x="10116800" y="4308872"/>
            <a:ext cx="3400" cy="6408000"/>
          </a:xfrm>
          <a:prstGeom prst="line">
            <a:avLst/>
          </a:prstGeom>
          <a:ln w="381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0250612" y="4308872"/>
            <a:ext cx="3400" cy="6408000"/>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84346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750" fill="hold"/>
                                        <p:tgtEl>
                                          <p:spTgt spid="14"/>
                                        </p:tgtEl>
                                        <p:attrNameLst>
                                          <p:attrName>ppt_x</p:attrName>
                                        </p:attrNameLst>
                                      </p:cBhvr>
                                      <p:tavLst>
                                        <p:tav tm="0">
                                          <p:val>
                                            <p:strVal val="#ppt_x"/>
                                          </p:val>
                                        </p:tav>
                                        <p:tav tm="100000">
                                          <p:val>
                                            <p:strVal val="#ppt_x"/>
                                          </p:val>
                                        </p:tav>
                                      </p:tavLst>
                                    </p:anim>
                                    <p:anim calcmode="lin" valueType="num">
                                      <p:cBhvr additive="base">
                                        <p:cTn id="13" dur="750" fill="hold"/>
                                        <p:tgtEl>
                                          <p:spTgt spid="14"/>
                                        </p:tgtEl>
                                        <p:attrNameLst>
                                          <p:attrName>ppt_y</p:attrName>
                                        </p:attrNameLst>
                                      </p:cBhvr>
                                      <p:tavLst>
                                        <p:tav tm="0">
                                          <p:val>
                                            <p:strVal val="1+#ppt_h/2"/>
                                          </p:val>
                                        </p:tav>
                                        <p:tav tm="100000">
                                          <p:val>
                                            <p:strVal val="#ppt_y"/>
                                          </p:val>
                                        </p:tav>
                                      </p:tavLst>
                                    </p:anim>
                                  </p:childTnLst>
                                </p:cTn>
                              </p:par>
                              <p:par>
                                <p:cTn id="14" presetID="31"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750" fill="hold"/>
                                        <p:tgtEl>
                                          <p:spTgt spid="10"/>
                                        </p:tgtEl>
                                        <p:attrNameLst>
                                          <p:attrName>ppt_w</p:attrName>
                                        </p:attrNameLst>
                                      </p:cBhvr>
                                      <p:tavLst>
                                        <p:tav tm="0">
                                          <p:val>
                                            <p:fltVal val="0"/>
                                          </p:val>
                                        </p:tav>
                                        <p:tav tm="100000">
                                          <p:val>
                                            <p:strVal val="#ppt_w"/>
                                          </p:val>
                                        </p:tav>
                                      </p:tavLst>
                                    </p:anim>
                                    <p:anim calcmode="lin" valueType="num">
                                      <p:cBhvr>
                                        <p:cTn id="17" dur="750" fill="hold"/>
                                        <p:tgtEl>
                                          <p:spTgt spid="10"/>
                                        </p:tgtEl>
                                        <p:attrNameLst>
                                          <p:attrName>ppt_h</p:attrName>
                                        </p:attrNameLst>
                                      </p:cBhvr>
                                      <p:tavLst>
                                        <p:tav tm="0">
                                          <p:val>
                                            <p:fltVal val="0"/>
                                          </p:val>
                                        </p:tav>
                                        <p:tav tm="100000">
                                          <p:val>
                                            <p:strVal val="#ppt_h"/>
                                          </p:val>
                                        </p:tav>
                                      </p:tavLst>
                                    </p:anim>
                                    <p:anim calcmode="lin" valueType="num">
                                      <p:cBhvr>
                                        <p:cTn id="18" dur="750" fill="hold"/>
                                        <p:tgtEl>
                                          <p:spTgt spid="10"/>
                                        </p:tgtEl>
                                        <p:attrNameLst>
                                          <p:attrName>style.rotation</p:attrName>
                                        </p:attrNameLst>
                                      </p:cBhvr>
                                      <p:tavLst>
                                        <p:tav tm="0">
                                          <p:val>
                                            <p:fltVal val="90"/>
                                          </p:val>
                                        </p:tav>
                                        <p:tav tm="100000">
                                          <p:val>
                                            <p:fltVal val="0"/>
                                          </p:val>
                                        </p:tav>
                                      </p:tavLst>
                                    </p:anim>
                                    <p:animEffect transition="in" filter="fade">
                                      <p:cBhvr>
                                        <p:cTn id="19" dur="750"/>
                                        <p:tgtEl>
                                          <p:spTgt spid="10"/>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1+#ppt_h/2"/>
                                          </p:val>
                                        </p:tav>
                                        <p:tav tm="100000">
                                          <p:val>
                                            <p:strVal val="#ppt_y"/>
                                          </p:val>
                                        </p:tav>
                                      </p:tavLst>
                                    </p:anim>
                                  </p:childTnLst>
                                </p:cTn>
                              </p:par>
                              <p:par>
                                <p:cTn id="31" presetID="3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750" fill="hold"/>
                                        <p:tgtEl>
                                          <p:spTgt spid="12"/>
                                        </p:tgtEl>
                                        <p:attrNameLst>
                                          <p:attrName>ppt_w</p:attrName>
                                        </p:attrNameLst>
                                      </p:cBhvr>
                                      <p:tavLst>
                                        <p:tav tm="0">
                                          <p:val>
                                            <p:fltVal val="0"/>
                                          </p:val>
                                        </p:tav>
                                        <p:tav tm="100000">
                                          <p:val>
                                            <p:strVal val="#ppt_w"/>
                                          </p:val>
                                        </p:tav>
                                      </p:tavLst>
                                    </p:anim>
                                    <p:anim calcmode="lin" valueType="num">
                                      <p:cBhvr>
                                        <p:cTn id="34" dur="750" fill="hold"/>
                                        <p:tgtEl>
                                          <p:spTgt spid="12"/>
                                        </p:tgtEl>
                                        <p:attrNameLst>
                                          <p:attrName>ppt_h</p:attrName>
                                        </p:attrNameLst>
                                      </p:cBhvr>
                                      <p:tavLst>
                                        <p:tav tm="0">
                                          <p:val>
                                            <p:fltVal val="0"/>
                                          </p:val>
                                        </p:tav>
                                        <p:tav tm="100000">
                                          <p:val>
                                            <p:strVal val="#ppt_h"/>
                                          </p:val>
                                        </p:tav>
                                      </p:tavLst>
                                    </p:anim>
                                    <p:anim calcmode="lin" valueType="num">
                                      <p:cBhvr>
                                        <p:cTn id="35" dur="750" fill="hold"/>
                                        <p:tgtEl>
                                          <p:spTgt spid="12"/>
                                        </p:tgtEl>
                                        <p:attrNameLst>
                                          <p:attrName>style.rotation</p:attrName>
                                        </p:attrNameLst>
                                      </p:cBhvr>
                                      <p:tavLst>
                                        <p:tav tm="0">
                                          <p:val>
                                            <p:fltVal val="90"/>
                                          </p:val>
                                        </p:tav>
                                        <p:tav tm="100000">
                                          <p:val>
                                            <p:fltVal val="0"/>
                                          </p:val>
                                        </p:tav>
                                      </p:tavLst>
                                    </p:anim>
                                    <p:animEffect transition="in" filter="fade">
                                      <p:cBhvr>
                                        <p:cTn id="36" dur="750"/>
                                        <p:tgtEl>
                                          <p:spTgt spid="1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750"/>
                                        <p:tgtEl>
                                          <p:spTgt spid="11"/>
                                        </p:tgtEl>
                                      </p:cBhvr>
                                    </p:animEffect>
                                    <p:anim calcmode="lin" valueType="num">
                                      <p:cBhvr>
                                        <p:cTn id="40" dur="750" fill="hold"/>
                                        <p:tgtEl>
                                          <p:spTgt spid="11"/>
                                        </p:tgtEl>
                                        <p:attrNameLst>
                                          <p:attrName>ppt_x</p:attrName>
                                        </p:attrNameLst>
                                      </p:cBhvr>
                                      <p:tavLst>
                                        <p:tav tm="0">
                                          <p:val>
                                            <p:strVal val="#ppt_x"/>
                                          </p:val>
                                        </p:tav>
                                        <p:tav tm="100000">
                                          <p:val>
                                            <p:strVal val="#ppt_x"/>
                                          </p:val>
                                        </p:tav>
                                      </p:tavLst>
                                    </p:anim>
                                    <p:anim calcmode="lin" valueType="num">
                                      <p:cBhvr>
                                        <p:cTn id="41" dur="7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71886"/>
            <a:ext cx="21945600" cy="2286000"/>
          </a:xfrm>
        </p:spPr>
        <p:txBody>
          <a:bodyPr>
            <a:normAutofit/>
          </a:bodyPr>
          <a:lstStyle/>
          <a:p>
            <a:pPr algn="ctr"/>
            <a:r>
              <a:rPr lang="hu-HU" sz="7200" dirty="0"/>
              <a:t>The </a:t>
            </a:r>
            <a:r>
              <a:rPr lang="hu-HU" sz="7200" dirty="0" err="1"/>
              <a:t>Math</a:t>
            </a:r>
            <a:r>
              <a:rPr lang="hu-HU" sz="7200" dirty="0"/>
              <a:t> BEHIND UBA</a:t>
            </a:r>
          </a:p>
        </p:txBody>
      </p:sp>
      <p:sp>
        <p:nvSpPr>
          <p:cNvPr id="3" name="Content Placeholder 2"/>
          <p:cNvSpPr>
            <a:spLocks noGrp="1"/>
          </p:cNvSpPr>
          <p:nvPr>
            <p:ph sz="half" idx="1"/>
          </p:nvPr>
        </p:nvSpPr>
        <p:spPr>
          <a:xfrm>
            <a:off x="1219200" y="3883632"/>
            <a:ext cx="10769600" cy="8368696"/>
          </a:xfrm>
        </p:spPr>
        <p:txBody>
          <a:bodyPr>
            <a:normAutofit/>
          </a:bodyPr>
          <a:lstStyle/>
          <a:p>
            <a:r>
              <a:rPr lang="en-US" sz="6600" dirty="0"/>
              <a:t>time distributions: kernel density analysis</a:t>
            </a:r>
          </a:p>
          <a:p>
            <a:r>
              <a:rPr lang="en-US" sz="6600" dirty="0"/>
              <a:t>association rule learning / frequent </a:t>
            </a:r>
            <a:r>
              <a:rPr lang="en-US" sz="6600" dirty="0" err="1"/>
              <a:t>itemset</a:t>
            </a:r>
            <a:r>
              <a:rPr lang="en-US" sz="6600" dirty="0"/>
              <a:t> mining</a:t>
            </a:r>
          </a:p>
          <a:p>
            <a:r>
              <a:rPr lang="en-US" sz="6600" dirty="0"/>
              <a:t>recommender systems &amp; clustering</a:t>
            </a:r>
          </a:p>
          <a:p>
            <a:r>
              <a:rPr lang="en-US" sz="6600" dirty="0"/>
              <a:t>text analysis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395200" y="5064445"/>
            <a:ext cx="10769600" cy="532383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9923" y="5575182"/>
            <a:ext cx="10866134" cy="369212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9406" y="3219357"/>
            <a:ext cx="7647160" cy="840377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14625" y="3249731"/>
            <a:ext cx="8301942" cy="8357214"/>
          </a:xfrm>
          <a:prstGeom prst="rect">
            <a:avLst/>
          </a:prstGeom>
        </p:spPr>
      </p:pic>
    </p:spTree>
    <p:extLst>
      <p:ext uri="{BB962C8B-B14F-4D97-AF65-F5344CB8AC3E}">
        <p14:creationId xmlns:p14="http://schemas.microsoft.com/office/powerpoint/2010/main" val="35934346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158" y="2149283"/>
            <a:ext cx="10065040" cy="10195122"/>
          </a:xfrm>
          <a:prstGeom prst="rect">
            <a:avLst/>
          </a:prstGeom>
        </p:spPr>
      </p:pic>
      <p:sp>
        <p:nvSpPr>
          <p:cNvPr id="3" name="TextBox 2"/>
          <p:cNvSpPr txBox="1"/>
          <p:nvPr/>
        </p:nvSpPr>
        <p:spPr>
          <a:xfrm rot="16200000">
            <a:off x="714915" y="6560507"/>
            <a:ext cx="2178802" cy="707886"/>
          </a:xfrm>
          <a:prstGeom prst="rect">
            <a:avLst/>
          </a:prstGeom>
          <a:solidFill>
            <a:schemeClr val="bg1"/>
          </a:solidFill>
        </p:spPr>
        <p:txBody>
          <a:bodyPr wrap="none" rtlCol="0">
            <a:spAutoFit/>
          </a:bodyPr>
          <a:lstStyle/>
          <a:p>
            <a:pPr defTabSz="1219140"/>
            <a:r>
              <a:rPr lang="en-US" sz="4000" dirty="0">
                <a:solidFill>
                  <a:prstClr val="black">
                    <a:lumMod val="50000"/>
                    <a:lumOff val="50000"/>
                  </a:prstClr>
                </a:solidFill>
              </a:rPr>
              <a:t>Deviation</a:t>
            </a:r>
          </a:p>
        </p:txBody>
      </p:sp>
      <p:grpSp>
        <p:nvGrpSpPr>
          <p:cNvPr id="8" name="Group 7"/>
          <p:cNvGrpSpPr/>
          <p:nvPr/>
        </p:nvGrpSpPr>
        <p:grpSpPr>
          <a:xfrm>
            <a:off x="15936686" y="3622369"/>
            <a:ext cx="7518384" cy="6358366"/>
            <a:chOff x="10455933" y="643544"/>
            <a:chExt cx="3759192" cy="2474168"/>
          </a:xfrm>
        </p:grpSpPr>
        <p:pic>
          <p:nvPicPr>
            <p:cNvPr id="24" name="Picture 3" descr="C:\My Files\Grafika\Balabit\Blindspotter prezi\dia_7_02.png"/>
            <p:cNvPicPr>
              <a:picLocks noChangeAspect="1" noChangeArrowheads="1"/>
            </p:cNvPicPr>
            <p:nvPr/>
          </p:nvPicPr>
          <p:blipFill>
            <a:blip r:embed="rId4" cstate="print"/>
            <a:srcRect/>
            <a:stretch>
              <a:fillRect/>
            </a:stretch>
          </p:blipFill>
          <p:spPr bwMode="auto">
            <a:xfrm>
              <a:off x="10455933" y="643544"/>
              <a:ext cx="3759192" cy="2474168"/>
            </a:xfrm>
            <a:prstGeom prst="rect">
              <a:avLst/>
            </a:prstGeom>
            <a:noFill/>
          </p:spPr>
        </p:pic>
        <p:sp>
          <p:nvSpPr>
            <p:cNvPr id="43" name="Szövegdoboz 26"/>
            <p:cNvSpPr txBox="1"/>
            <p:nvPr/>
          </p:nvSpPr>
          <p:spPr>
            <a:xfrm>
              <a:off x="10862332" y="690873"/>
              <a:ext cx="3352793" cy="2151725"/>
            </a:xfrm>
            <a:prstGeom prst="rect">
              <a:avLst/>
            </a:prstGeom>
            <a:noFill/>
          </p:spPr>
          <p:txBody>
            <a:bodyPr wrap="square" rtlCol="0">
              <a:spAutoFit/>
            </a:bodyPr>
            <a:lstStyle/>
            <a:p>
              <a:pPr defTabSz="1219140">
                <a:lnSpc>
                  <a:spcPts val="5302"/>
                </a:lnSpc>
              </a:pPr>
              <a:r>
                <a:rPr lang="en-US" sz="4000" dirty="0">
                  <a:solidFill>
                    <a:srgbClr val="0070C0"/>
                  </a:solidFill>
                  <a:latin typeface="Open Sans" pitchFamily="34" charset="0"/>
                  <a:ea typeface="Open Sans" pitchFamily="34" charset="0"/>
                  <a:cs typeface="Open Sans" pitchFamily="34" charset="0"/>
                </a:rPr>
                <a:t>DBA runs a query on the customers’ table</a:t>
              </a:r>
              <a:endParaRPr lang="hu-HU" sz="4000" dirty="0">
                <a:solidFill>
                  <a:srgbClr val="0070C0"/>
                </a:solidFill>
                <a:latin typeface="Open Sans" pitchFamily="34" charset="0"/>
                <a:ea typeface="Open Sans" pitchFamily="34" charset="0"/>
                <a:cs typeface="Open Sans" pitchFamily="34" charset="0"/>
              </a:endParaRPr>
            </a:p>
            <a:p>
              <a:pPr defTabSz="1219140">
                <a:lnSpc>
                  <a:spcPts val="5302"/>
                </a:lnSpc>
              </a:pPr>
              <a:endParaRPr lang="en-US" sz="4000" dirty="0">
                <a:solidFill>
                  <a:srgbClr val="0070C0"/>
                </a:solidFill>
                <a:latin typeface="Open Sans" pitchFamily="34" charset="0"/>
                <a:ea typeface="Open Sans" pitchFamily="34" charset="0"/>
                <a:cs typeface="Open Sans" pitchFamily="34" charset="0"/>
              </a:endParaRPr>
            </a:p>
            <a:p>
              <a:pPr defTabSz="1219140">
                <a:lnSpc>
                  <a:spcPts val="5302"/>
                </a:lnSpc>
              </a:pPr>
              <a:r>
                <a:rPr lang="en-US" sz="4000" dirty="0">
                  <a:solidFill>
                    <a:srgbClr val="0070C0"/>
                  </a:solidFill>
                  <a:latin typeface="Open Sans" pitchFamily="34" charset="0"/>
                  <a:ea typeface="Open Sans" pitchFamily="34" charset="0"/>
                  <a:cs typeface="Open Sans" pitchFamily="34" charset="0"/>
                </a:rPr>
                <a:t>DBA restarts Oracle</a:t>
              </a:r>
              <a:endParaRPr lang="hu-HU" sz="4000" dirty="0">
                <a:solidFill>
                  <a:srgbClr val="0070C0"/>
                </a:solidFill>
                <a:latin typeface="Open Sans" pitchFamily="34" charset="0"/>
                <a:ea typeface="Open Sans" pitchFamily="34" charset="0"/>
                <a:cs typeface="Open Sans" pitchFamily="34" charset="0"/>
              </a:endParaRPr>
            </a:p>
            <a:p>
              <a:pPr defTabSz="1219140">
                <a:lnSpc>
                  <a:spcPts val="5302"/>
                </a:lnSpc>
              </a:pPr>
              <a:endParaRPr lang="hu-HU" sz="4000" dirty="0">
                <a:solidFill>
                  <a:srgbClr val="0070C0"/>
                </a:solidFill>
                <a:latin typeface="Open Sans" pitchFamily="34" charset="0"/>
                <a:ea typeface="Open Sans" pitchFamily="34" charset="0"/>
                <a:cs typeface="Open Sans" pitchFamily="34" charset="0"/>
              </a:endParaRPr>
            </a:p>
            <a:p>
              <a:pPr defTabSz="1219140">
                <a:lnSpc>
                  <a:spcPts val="5302"/>
                </a:lnSpc>
              </a:pPr>
              <a:r>
                <a:rPr lang="en-US" sz="4000" dirty="0">
                  <a:solidFill>
                    <a:srgbClr val="0070C0"/>
                  </a:solidFill>
                  <a:latin typeface="Open Sans" pitchFamily="34" charset="0"/>
                  <a:ea typeface="Open Sans" pitchFamily="34" charset="0"/>
                  <a:cs typeface="Open Sans" pitchFamily="34" charset="0"/>
                </a:rPr>
                <a:t>Trainee logs in at 11PM</a:t>
              </a:r>
            </a:p>
            <a:p>
              <a:pPr defTabSz="1219140">
                <a:lnSpc>
                  <a:spcPts val="5302"/>
                </a:lnSpc>
              </a:pPr>
              <a:endParaRPr lang="hu-HU" sz="4000" dirty="0">
                <a:solidFill>
                  <a:srgbClr val="0070C0"/>
                </a:solidFill>
                <a:latin typeface="Open Sans" pitchFamily="34" charset="0"/>
                <a:ea typeface="Open Sans" pitchFamily="34" charset="0"/>
                <a:cs typeface="Open Sans" pitchFamily="34" charset="0"/>
              </a:endParaRPr>
            </a:p>
            <a:p>
              <a:pPr defTabSz="1219140">
                <a:lnSpc>
                  <a:spcPts val="5302"/>
                </a:lnSpc>
              </a:pPr>
              <a:r>
                <a:rPr lang="en-US" sz="4000" dirty="0">
                  <a:solidFill>
                    <a:srgbClr val="0070C0"/>
                  </a:solidFill>
                  <a:latin typeface="Open Sans" pitchFamily="34" charset="0"/>
                  <a:ea typeface="Open Sans" pitchFamily="34" charset="0"/>
                  <a:cs typeface="Open Sans" pitchFamily="34" charset="0"/>
                </a:rPr>
                <a:t>Trainee logs in at 9AM</a:t>
              </a:r>
            </a:p>
          </p:txBody>
        </p:sp>
      </p:grpSp>
      <p:sp>
        <p:nvSpPr>
          <p:cNvPr id="22" name="Oval 21"/>
          <p:cNvSpPr>
            <a:spLocks noChangeAspect="1"/>
          </p:cNvSpPr>
          <p:nvPr/>
        </p:nvSpPr>
        <p:spPr>
          <a:xfrm>
            <a:off x="2399998" y="8060736"/>
            <a:ext cx="480000" cy="480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srgbClr val="FF0000"/>
              </a:solidFill>
            </a:endParaRPr>
          </a:p>
        </p:txBody>
      </p:sp>
      <p:sp>
        <p:nvSpPr>
          <p:cNvPr id="29" name="Oval 28"/>
          <p:cNvSpPr>
            <a:spLocks noChangeAspect="1"/>
          </p:cNvSpPr>
          <p:nvPr/>
        </p:nvSpPr>
        <p:spPr>
          <a:xfrm>
            <a:off x="2399998" y="6277848"/>
            <a:ext cx="480000" cy="480000"/>
          </a:xfrm>
          <a:prstGeom prst="ellipse">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srgbClr val="FF0000"/>
              </a:solidFill>
            </a:endParaRPr>
          </a:p>
        </p:txBody>
      </p:sp>
      <p:sp>
        <p:nvSpPr>
          <p:cNvPr id="27" name="Oval 26"/>
          <p:cNvSpPr>
            <a:spLocks noChangeAspect="1"/>
          </p:cNvSpPr>
          <p:nvPr/>
        </p:nvSpPr>
        <p:spPr>
          <a:xfrm>
            <a:off x="2399998" y="5507296"/>
            <a:ext cx="480000" cy="480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srgbClr val="FF0000"/>
              </a:solidFill>
            </a:endParaRPr>
          </a:p>
        </p:txBody>
      </p:sp>
      <p:sp>
        <p:nvSpPr>
          <p:cNvPr id="25" name="Oval 24"/>
          <p:cNvSpPr>
            <a:spLocks noChangeAspect="1"/>
          </p:cNvSpPr>
          <p:nvPr/>
        </p:nvSpPr>
        <p:spPr>
          <a:xfrm>
            <a:off x="2399998" y="9500736"/>
            <a:ext cx="480000" cy="480000"/>
          </a:xfrm>
          <a:prstGeom prst="ellipse">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srgbClr val="FF0000"/>
              </a:solidFill>
            </a:endParaRPr>
          </a:p>
        </p:txBody>
      </p:sp>
      <p:cxnSp>
        <p:nvCxnSpPr>
          <p:cNvPr id="7" name="Straight Arrow Connector 6"/>
          <p:cNvCxnSpPr/>
          <p:nvPr/>
        </p:nvCxnSpPr>
        <p:spPr>
          <a:xfrm flipV="1">
            <a:off x="2611200" y="2678400"/>
            <a:ext cx="0" cy="8448000"/>
          </a:xfrm>
          <a:prstGeom prst="straightConnector1">
            <a:avLst/>
          </a:prstGeom>
          <a:ln w="33020" cap="flat">
            <a:solidFill>
              <a:schemeClr val="tx1">
                <a:lumMod val="85000"/>
                <a:lumOff val="15000"/>
              </a:schemeClr>
            </a:solidFill>
            <a:miter lim="800000"/>
            <a:tailEnd type="triangle" w="sm" len="lg"/>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240557" y="11482626"/>
            <a:ext cx="2369558" cy="707886"/>
          </a:xfrm>
          <a:prstGeom prst="rect">
            <a:avLst/>
          </a:prstGeom>
          <a:solidFill>
            <a:schemeClr val="bg1"/>
          </a:solidFill>
        </p:spPr>
        <p:txBody>
          <a:bodyPr wrap="none" rtlCol="0">
            <a:spAutoFit/>
          </a:bodyPr>
          <a:lstStyle/>
          <a:p>
            <a:pPr defTabSz="1219140"/>
            <a:r>
              <a:rPr lang="en-US" sz="4000" dirty="0">
                <a:solidFill>
                  <a:prstClr val="black">
                    <a:lumMod val="50000"/>
                    <a:lumOff val="50000"/>
                  </a:prstClr>
                </a:solidFill>
              </a:rPr>
              <a:t>Risk factor</a:t>
            </a:r>
          </a:p>
        </p:txBody>
      </p:sp>
      <p:sp>
        <p:nvSpPr>
          <p:cNvPr id="30" name="Ellipszis 10"/>
          <p:cNvSpPr>
            <a:spLocks noChangeAspect="1"/>
          </p:cNvSpPr>
          <p:nvPr/>
        </p:nvSpPr>
        <p:spPr>
          <a:xfrm>
            <a:off x="16233600" y="5952000"/>
            <a:ext cx="480000" cy="48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prstClr val="white"/>
              </a:solidFill>
            </a:endParaRPr>
          </a:p>
        </p:txBody>
      </p:sp>
      <p:sp>
        <p:nvSpPr>
          <p:cNvPr id="42" name="Ellipszis 15"/>
          <p:cNvSpPr>
            <a:spLocks noChangeAspect="1"/>
          </p:cNvSpPr>
          <p:nvPr/>
        </p:nvSpPr>
        <p:spPr>
          <a:xfrm>
            <a:off x="16231819" y="8688000"/>
            <a:ext cx="478926" cy="480000"/>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prstClr val="white"/>
              </a:solidFill>
            </a:endParaRPr>
          </a:p>
        </p:txBody>
      </p:sp>
      <p:sp>
        <p:nvSpPr>
          <p:cNvPr id="47" name="Ellipszis 10"/>
          <p:cNvSpPr>
            <a:spLocks noChangeAspect="1"/>
          </p:cNvSpPr>
          <p:nvPr/>
        </p:nvSpPr>
        <p:spPr>
          <a:xfrm>
            <a:off x="16233600" y="7344000"/>
            <a:ext cx="480000" cy="48000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prstClr val="white"/>
              </a:solidFill>
            </a:endParaRPr>
          </a:p>
        </p:txBody>
      </p:sp>
      <p:sp>
        <p:nvSpPr>
          <p:cNvPr id="48" name="Ellipszis 10"/>
          <p:cNvSpPr>
            <a:spLocks noChangeAspect="1"/>
          </p:cNvSpPr>
          <p:nvPr/>
        </p:nvSpPr>
        <p:spPr>
          <a:xfrm>
            <a:off x="16233600" y="3936000"/>
            <a:ext cx="480000" cy="48000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1219140"/>
            <a:endParaRPr lang="en-US" sz="10000" dirty="0">
              <a:solidFill>
                <a:prstClr val="white"/>
              </a:solidFill>
            </a:endParaRPr>
          </a:p>
        </p:txBody>
      </p:sp>
      <p:cxnSp>
        <p:nvCxnSpPr>
          <p:cNvPr id="52" name="Straight Arrow Connector 51"/>
          <p:cNvCxnSpPr/>
          <p:nvPr/>
        </p:nvCxnSpPr>
        <p:spPr>
          <a:xfrm flipV="1">
            <a:off x="2611200" y="2651560"/>
            <a:ext cx="0" cy="8496000"/>
          </a:xfrm>
          <a:prstGeom prst="straightConnector1">
            <a:avLst/>
          </a:prstGeom>
          <a:ln w="47625" cap="flat">
            <a:gradFill>
              <a:gsLst>
                <a:gs pos="0">
                  <a:srgbClr val="00B050"/>
                </a:gs>
                <a:gs pos="34000">
                  <a:srgbClr val="E5FF65"/>
                </a:gs>
                <a:gs pos="67000">
                  <a:srgbClr val="FFCC65"/>
                </a:gs>
                <a:gs pos="100000">
                  <a:srgbClr val="FF0000"/>
                </a:gs>
              </a:gsLst>
              <a:lin ang="5400000" scaled="1"/>
            </a:gradFill>
            <a:miter lim="800000"/>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rot="5400000" flipV="1">
            <a:off x="6817760" y="6851560"/>
            <a:ext cx="0" cy="8496000"/>
          </a:xfrm>
          <a:prstGeom prst="straightConnector1">
            <a:avLst/>
          </a:prstGeom>
          <a:ln w="47625" cap="flat">
            <a:gradFill>
              <a:gsLst>
                <a:gs pos="0">
                  <a:srgbClr val="00B050"/>
                </a:gs>
                <a:gs pos="34000">
                  <a:srgbClr val="E5FF65"/>
                </a:gs>
                <a:gs pos="67000">
                  <a:srgbClr val="FFCC65"/>
                </a:gs>
                <a:gs pos="100000">
                  <a:srgbClr val="FF0000"/>
                </a:gs>
              </a:gsLst>
              <a:lin ang="5400000" scaled="1"/>
            </a:gradFill>
            <a:miter lim="800000"/>
            <a:tailEnd type="triangle" w="med" len="lg"/>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6357583" y="10001299"/>
            <a:ext cx="6649577" cy="1323439"/>
          </a:xfrm>
          <a:prstGeom prst="rect">
            <a:avLst/>
          </a:prstGeom>
          <a:solidFill>
            <a:schemeClr val="bg1"/>
          </a:solidFill>
        </p:spPr>
        <p:txBody>
          <a:bodyPr wrap="none" rtlCol="0">
            <a:spAutoFit/>
          </a:bodyPr>
          <a:lstStyle/>
          <a:p>
            <a:pPr defTabSz="1219140"/>
            <a:r>
              <a:rPr lang="en-US" sz="4000" dirty="0">
                <a:solidFill>
                  <a:prstClr val="black">
                    <a:lumMod val="50000"/>
                    <a:lumOff val="50000"/>
                  </a:prstClr>
                </a:solidFill>
              </a:rPr>
              <a:t>Priority list based on risk factor</a:t>
            </a:r>
            <a:endParaRPr lang="hu-HU" sz="4000" dirty="0">
              <a:solidFill>
                <a:prstClr val="black">
                  <a:lumMod val="50000"/>
                  <a:lumOff val="50000"/>
                </a:prstClr>
              </a:solidFill>
            </a:endParaRPr>
          </a:p>
          <a:p>
            <a:pPr defTabSz="1219140"/>
            <a:r>
              <a:rPr lang="en-US" sz="4000" dirty="0">
                <a:solidFill>
                  <a:prstClr val="black">
                    <a:lumMod val="50000"/>
                    <a:lumOff val="50000"/>
                  </a:prstClr>
                </a:solidFill>
              </a:rPr>
              <a:t>and deviation</a:t>
            </a:r>
          </a:p>
        </p:txBody>
      </p:sp>
      <p:sp>
        <p:nvSpPr>
          <p:cNvPr id="32" name="Title 1"/>
          <p:cNvSpPr>
            <a:spLocks noGrp="1"/>
          </p:cNvSpPr>
          <p:nvPr>
            <p:ph type="title"/>
          </p:nvPr>
        </p:nvSpPr>
        <p:spPr>
          <a:xfrm>
            <a:off x="1219200" y="549278"/>
            <a:ext cx="21945600" cy="2286000"/>
          </a:xfrm>
        </p:spPr>
        <p:txBody>
          <a:bodyPr>
            <a:noAutofit/>
          </a:bodyPr>
          <a:lstStyle/>
          <a:p>
            <a:pPr algn="ctr"/>
            <a:r>
              <a:rPr lang="hu-HU" sz="7200" dirty="0"/>
              <a:t>UBA </a:t>
            </a:r>
            <a:r>
              <a:rPr lang="en-US" sz="7200" dirty="0"/>
              <a:t>Do</a:t>
            </a:r>
            <a:r>
              <a:rPr lang="hu-HU" sz="7200" dirty="0"/>
              <a:t>es</a:t>
            </a:r>
            <a:r>
              <a:rPr lang="en-US" sz="7200" dirty="0" err="1"/>
              <a:t>n’t</a:t>
            </a:r>
            <a:r>
              <a:rPr lang="en-US" sz="7200" dirty="0"/>
              <a:t> classify, </a:t>
            </a:r>
            <a:r>
              <a:rPr lang="hu-HU" sz="7200" dirty="0"/>
              <a:t>BUT </a:t>
            </a:r>
            <a:r>
              <a:rPr lang="en-US" sz="7200" dirty="0"/>
              <a:t>prioritize</a:t>
            </a:r>
            <a:r>
              <a:rPr lang="hu-HU" sz="7200" dirty="0"/>
              <a:t>s</a:t>
            </a:r>
            <a:r>
              <a:rPr lang="en-US" sz="7200" dirty="0"/>
              <a:t>!</a:t>
            </a:r>
          </a:p>
        </p:txBody>
      </p:sp>
    </p:spTree>
    <p:extLst>
      <p:ext uri="{BB962C8B-B14F-4D97-AF65-F5344CB8AC3E}">
        <p14:creationId xmlns:p14="http://schemas.microsoft.com/office/powerpoint/2010/main" val="9271824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upRight)">
                                      <p:cBhvr>
                                        <p:cTn id="32" dur="3000"/>
                                        <p:tgtEl>
                                          <p:spTgt spid="9"/>
                                        </p:tgtEl>
                                      </p:cBhvr>
                                    </p:animEffect>
                                  </p:childTnLst>
                                </p:cTn>
                              </p:par>
                              <p:par>
                                <p:cTn id="33" presetID="22" presetClass="entr" presetSubtype="8" fill="hold" grpId="0" nodeType="withEffect">
                                  <p:stCondLst>
                                    <p:cond delay="4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1000"/>
                                        <p:tgtEl>
                                          <p:spTgt spid="26"/>
                                        </p:tgtEl>
                                      </p:cBhvr>
                                    </p:animEffect>
                                  </p:childTnLst>
                                </p:cTn>
                              </p:par>
                              <p:par>
                                <p:cTn id="36" presetID="63" presetClass="path" presetSubtype="0" accel="50000" decel="50000" fill="hold" grpId="1" nodeType="withEffect">
                                  <p:stCondLst>
                                    <p:cond delay="0"/>
                                  </p:stCondLst>
                                  <p:childTnLst>
                                    <p:animMotion origin="layout" path="M -3.125E-6 4.81481E-6 L 0.06993 0.00347 " pathEditMode="relative" rAng="0" ptsTypes="AA">
                                      <p:cBhvr>
                                        <p:cTn id="37" dur="2000" fill="hold"/>
                                        <p:tgtEl>
                                          <p:spTgt spid="25"/>
                                        </p:tgtEl>
                                        <p:attrNameLst>
                                          <p:attrName>ppt_x</p:attrName>
                                          <p:attrName>ppt_y</p:attrName>
                                        </p:attrNameLst>
                                      </p:cBhvr>
                                      <p:rCtr x="3490" y="162"/>
                                    </p:animMotion>
                                  </p:childTnLst>
                                </p:cTn>
                              </p:par>
                              <p:par>
                                <p:cTn id="38" presetID="63" presetClass="path" presetSubtype="0" accel="50000" decel="50000" fill="hold" grpId="1" nodeType="withEffect">
                                  <p:stCondLst>
                                    <p:cond delay="0"/>
                                  </p:stCondLst>
                                  <p:childTnLst>
                                    <p:animMotion origin="layout" path="M -3.125E-6 -2.59259E-6 L 0.22865 -2.59259E-6 " pathEditMode="relative" rAng="0" ptsTypes="AA">
                                      <p:cBhvr>
                                        <p:cTn id="39" dur="2000" fill="hold"/>
                                        <p:tgtEl>
                                          <p:spTgt spid="22"/>
                                        </p:tgtEl>
                                        <p:attrNameLst>
                                          <p:attrName>ppt_x</p:attrName>
                                          <p:attrName>ppt_y</p:attrName>
                                        </p:attrNameLst>
                                      </p:cBhvr>
                                      <p:rCtr x="11432" y="0"/>
                                    </p:animMotion>
                                  </p:childTnLst>
                                </p:cTn>
                              </p:par>
                              <p:par>
                                <p:cTn id="40" presetID="63" presetClass="path" presetSubtype="0" accel="50000" decel="50000" fill="hold" grpId="1" nodeType="withEffect">
                                  <p:stCondLst>
                                    <p:cond delay="0"/>
                                  </p:stCondLst>
                                  <p:childTnLst>
                                    <p:animMotion origin="layout" path="M -3.125E-6 0 L 0.228 0 " pathEditMode="relative" rAng="0" ptsTypes="AA">
                                      <p:cBhvr>
                                        <p:cTn id="41" dur="2000" fill="hold"/>
                                        <p:tgtEl>
                                          <p:spTgt spid="29"/>
                                        </p:tgtEl>
                                        <p:attrNameLst>
                                          <p:attrName>ppt_x</p:attrName>
                                          <p:attrName>ppt_y</p:attrName>
                                        </p:attrNameLst>
                                      </p:cBhvr>
                                      <p:rCtr x="11393" y="0"/>
                                    </p:animMotion>
                                  </p:childTnLst>
                                </p:cTn>
                              </p:par>
                              <p:par>
                                <p:cTn id="42" presetID="63" presetClass="path" presetSubtype="0" accel="50000" decel="50000" fill="hold" grpId="1" nodeType="withEffect">
                                  <p:stCondLst>
                                    <p:cond delay="0"/>
                                  </p:stCondLst>
                                  <p:childTnLst>
                                    <p:animMotion origin="layout" path="M -3.125E-6 -1.48148E-6 L 0.06862 -1.48148E-6 " pathEditMode="relative" rAng="0" ptsTypes="AA">
                                      <p:cBhvr>
                                        <p:cTn id="43" dur="2000" fill="hold"/>
                                        <p:tgtEl>
                                          <p:spTgt spid="27"/>
                                        </p:tgtEl>
                                        <p:attrNameLst>
                                          <p:attrName>ppt_x</p:attrName>
                                          <p:attrName>ppt_y</p:attrName>
                                        </p:attrNameLst>
                                      </p:cBhvr>
                                      <p:rCtr x="3424" y="0"/>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wipe(down)">
                                      <p:cBhvr>
                                        <p:cTn id="48" dur="1500"/>
                                        <p:tgtEl>
                                          <p:spTgt spid="52"/>
                                        </p:tgtEl>
                                      </p:cBhvr>
                                    </p:animEffect>
                                  </p:childTnLst>
                                </p:cTn>
                              </p:par>
                              <p:par>
                                <p:cTn id="49" presetID="22" presetClass="entr" presetSubtype="8"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left)">
                                      <p:cBhvr>
                                        <p:cTn id="51" dur="1500"/>
                                        <p:tgtEl>
                                          <p:spTgt spid="53"/>
                                        </p:tgtEl>
                                      </p:cBhvr>
                                    </p:animEffect>
                                  </p:childTnLst>
                                </p:cTn>
                              </p:par>
                            </p:childTnLst>
                          </p:cTn>
                        </p:par>
                      </p:childTnLst>
                    </p:cTn>
                  </p:par>
                  <p:par>
                    <p:cTn id="52" fill="hold">
                      <p:stCondLst>
                        <p:cond delay="indefinite"/>
                      </p:stCondLst>
                      <p:childTnLst>
                        <p:par>
                          <p:cTn id="53" fill="hold">
                            <p:stCondLst>
                              <p:cond delay="0"/>
                            </p:stCondLst>
                            <p:childTnLst>
                              <p:par>
                                <p:cTn id="54" presetID="19" presetClass="emph" presetSubtype="0" fill="hold" grpId="4" nodeType="clickEffect">
                                  <p:stCondLst>
                                    <p:cond delay="0"/>
                                  </p:stCondLst>
                                  <p:childTnLst>
                                    <p:animClr clrSpc="rgb" dir="cw">
                                      <p:cBhvr override="childStyle">
                                        <p:cTn id="55" dur="500" fill="hold"/>
                                        <p:tgtEl>
                                          <p:spTgt spid="27"/>
                                        </p:tgtEl>
                                        <p:attrNameLst>
                                          <p:attrName>style.color</p:attrName>
                                        </p:attrNameLst>
                                      </p:cBhvr>
                                      <p:to>
                                        <a:srgbClr val="FFC000"/>
                                      </p:to>
                                    </p:animClr>
                                    <p:animClr clrSpc="rgb" dir="cw">
                                      <p:cBhvr>
                                        <p:cTn id="56" dur="500" fill="hold"/>
                                        <p:tgtEl>
                                          <p:spTgt spid="27"/>
                                        </p:tgtEl>
                                        <p:attrNameLst>
                                          <p:attrName>fillcolor</p:attrName>
                                        </p:attrNameLst>
                                      </p:cBhvr>
                                      <p:to>
                                        <a:srgbClr val="FFC000"/>
                                      </p:to>
                                    </p:animClr>
                                    <p:set>
                                      <p:cBhvr>
                                        <p:cTn id="57" dur="500" fill="hold"/>
                                        <p:tgtEl>
                                          <p:spTgt spid="27"/>
                                        </p:tgtEl>
                                        <p:attrNameLst>
                                          <p:attrName>fill.type</p:attrName>
                                        </p:attrNameLst>
                                      </p:cBhvr>
                                      <p:to>
                                        <p:strVal val="solid"/>
                                      </p:to>
                                    </p:set>
                                    <p:set>
                                      <p:cBhvr>
                                        <p:cTn id="58" dur="500" fill="hold"/>
                                        <p:tgtEl>
                                          <p:spTgt spid="27"/>
                                        </p:tgtEl>
                                        <p:attrNameLst>
                                          <p:attrName>fill.on</p:attrName>
                                        </p:attrNameLst>
                                      </p:cBhvr>
                                      <p:to>
                                        <p:strVal val="true"/>
                                      </p:to>
                                    </p:set>
                                  </p:childTnLst>
                                </p:cTn>
                              </p:par>
                            </p:childTnLst>
                          </p:cTn>
                        </p:par>
                        <p:par>
                          <p:cTn id="59" fill="hold">
                            <p:stCondLst>
                              <p:cond delay="500"/>
                            </p:stCondLst>
                            <p:childTnLst>
                              <p:par>
                                <p:cTn id="60" presetID="19" presetClass="emph" presetSubtype="0" fill="hold" grpId="4" nodeType="afterEffect">
                                  <p:stCondLst>
                                    <p:cond delay="0"/>
                                  </p:stCondLst>
                                  <p:childTnLst>
                                    <p:animClr clrSpc="rgb" dir="cw">
                                      <p:cBhvr override="childStyle">
                                        <p:cTn id="61" dur="500" fill="hold"/>
                                        <p:tgtEl>
                                          <p:spTgt spid="29"/>
                                        </p:tgtEl>
                                        <p:attrNameLst>
                                          <p:attrName>style.color</p:attrName>
                                        </p:attrNameLst>
                                      </p:cBhvr>
                                      <p:to>
                                        <a:srgbClr val="FF0000"/>
                                      </p:to>
                                    </p:animClr>
                                    <p:animClr clrSpc="rgb" dir="cw">
                                      <p:cBhvr>
                                        <p:cTn id="62" dur="500" fill="hold"/>
                                        <p:tgtEl>
                                          <p:spTgt spid="29"/>
                                        </p:tgtEl>
                                        <p:attrNameLst>
                                          <p:attrName>fillcolor</p:attrName>
                                        </p:attrNameLst>
                                      </p:cBhvr>
                                      <p:to>
                                        <a:srgbClr val="FF0000"/>
                                      </p:to>
                                    </p:animClr>
                                    <p:set>
                                      <p:cBhvr>
                                        <p:cTn id="63" dur="500" fill="hold"/>
                                        <p:tgtEl>
                                          <p:spTgt spid="29"/>
                                        </p:tgtEl>
                                        <p:attrNameLst>
                                          <p:attrName>fill.type</p:attrName>
                                        </p:attrNameLst>
                                      </p:cBhvr>
                                      <p:to>
                                        <p:strVal val="solid"/>
                                      </p:to>
                                    </p:set>
                                    <p:set>
                                      <p:cBhvr>
                                        <p:cTn id="64" dur="500" fill="hold"/>
                                        <p:tgtEl>
                                          <p:spTgt spid="29"/>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2" nodeType="clickEffect">
                                  <p:stCondLst>
                                    <p:cond delay="0"/>
                                  </p:stCondLst>
                                  <p:childTnLst>
                                    <p:animMotion origin="layout" path="M 0.06997 0.00339 L 0.56892 -0.05278 " pathEditMode="relative" rAng="0" ptsTypes="AA">
                                      <p:cBhvr>
                                        <p:cTn id="68" dur="2000" fill="hold"/>
                                        <p:tgtEl>
                                          <p:spTgt spid="25"/>
                                        </p:tgtEl>
                                        <p:attrNameLst>
                                          <p:attrName>ppt_x</p:attrName>
                                          <p:attrName>ppt_y</p:attrName>
                                        </p:attrNameLst>
                                      </p:cBhvr>
                                      <p:rCtr x="24948" y="-2809"/>
                                    </p:animMotion>
                                  </p:childTnLst>
                                </p:cTn>
                              </p:par>
                              <p:par>
                                <p:cTn id="69" presetID="42" presetClass="path" presetSubtype="0" accel="50000" decel="50000" fill="hold" grpId="2" nodeType="withEffect">
                                  <p:stCondLst>
                                    <p:cond delay="0"/>
                                  </p:stCondLst>
                                  <p:childTnLst>
                                    <p:animMotion origin="layout" path="M 0.22865 1.7284E-6 L 0.56892 -0.14722 " pathEditMode="relative" rAng="0" ptsTypes="AA">
                                      <p:cBhvr>
                                        <p:cTn id="70" dur="2000" fill="hold"/>
                                        <p:tgtEl>
                                          <p:spTgt spid="22"/>
                                        </p:tgtEl>
                                        <p:attrNameLst>
                                          <p:attrName>ppt_x</p:attrName>
                                          <p:attrName>ppt_y</p:attrName>
                                        </p:attrNameLst>
                                      </p:cBhvr>
                                      <p:rCtr x="17014" y="-7377"/>
                                    </p:animMotion>
                                  </p:childTnLst>
                                </p:cTn>
                              </p:par>
                              <p:par>
                                <p:cTn id="71" presetID="42" presetClass="path" presetSubtype="0" accel="50000" decel="50000" fill="hold" grpId="2" nodeType="withEffect">
                                  <p:stCondLst>
                                    <p:cond delay="0"/>
                                  </p:stCondLst>
                                  <p:childTnLst>
                                    <p:animMotion origin="layout" path="M 0.22795 5.55112E-17 L 0.56892 -0.15154 " pathEditMode="relative" rAng="0" ptsTypes="AA">
                                      <p:cBhvr>
                                        <p:cTn id="72" dur="2000" fill="hold"/>
                                        <p:tgtEl>
                                          <p:spTgt spid="29"/>
                                        </p:tgtEl>
                                        <p:attrNameLst>
                                          <p:attrName>ppt_x</p:attrName>
                                          <p:attrName>ppt_y</p:attrName>
                                        </p:attrNameLst>
                                      </p:cBhvr>
                                      <p:rCtr x="17049" y="-7593"/>
                                    </p:animMotion>
                                  </p:childTnLst>
                                </p:cTn>
                              </p:par>
                              <p:par>
                                <p:cTn id="73" presetID="42" presetClass="path" presetSubtype="0" accel="50000" decel="50000" fill="hold" grpId="2" nodeType="withEffect">
                                  <p:stCondLst>
                                    <p:cond delay="0"/>
                                  </p:stCondLst>
                                  <p:childTnLst>
                                    <p:animMotion origin="layout" path="M 0.06858 2.83951E-6 L 0.56892 0.13364 " pathEditMode="relative" rAng="0" ptsTypes="AA">
                                      <p:cBhvr>
                                        <p:cTn id="74" dur="2000" fill="hold"/>
                                        <p:tgtEl>
                                          <p:spTgt spid="27"/>
                                        </p:tgtEl>
                                        <p:attrNameLst>
                                          <p:attrName>ppt_x</p:attrName>
                                          <p:attrName>ppt_y</p:attrName>
                                        </p:attrNameLst>
                                      </p:cBhvr>
                                      <p:rCtr x="25017" y="6667"/>
                                    </p:animMotion>
                                  </p:childTnLst>
                                </p:cTn>
                              </p:par>
                            </p:childTnLst>
                          </p:cTn>
                        </p:par>
                        <p:par>
                          <p:cTn id="75" fill="hold">
                            <p:stCondLst>
                              <p:cond delay="2000"/>
                            </p:stCondLst>
                            <p:childTnLst>
                              <p:par>
                                <p:cTn id="76" presetID="10" presetClass="exit" presetSubtype="0" fill="hold" grpId="3" nodeType="afterEffect">
                                  <p:stCondLst>
                                    <p:cond delay="0"/>
                                  </p:stCondLst>
                                  <p:childTnLst>
                                    <p:animEffect transition="out" filter="fade">
                                      <p:cBhvr>
                                        <p:cTn id="77" dur="250"/>
                                        <p:tgtEl>
                                          <p:spTgt spid="25"/>
                                        </p:tgtEl>
                                      </p:cBhvr>
                                    </p:animEffect>
                                    <p:set>
                                      <p:cBhvr>
                                        <p:cTn id="78" dur="1" fill="hold">
                                          <p:stCondLst>
                                            <p:cond delay="249"/>
                                          </p:stCondLst>
                                        </p:cTn>
                                        <p:tgtEl>
                                          <p:spTgt spid="25"/>
                                        </p:tgtEl>
                                        <p:attrNameLst>
                                          <p:attrName>style.visibility</p:attrName>
                                        </p:attrNameLst>
                                      </p:cBhvr>
                                      <p:to>
                                        <p:strVal val="hidden"/>
                                      </p:to>
                                    </p:set>
                                  </p:childTnLst>
                                </p:cTn>
                              </p:par>
                              <p:par>
                                <p:cTn id="79" presetID="10" presetClass="exit" presetSubtype="0" fill="hold" grpId="3" nodeType="withEffect">
                                  <p:stCondLst>
                                    <p:cond delay="0"/>
                                  </p:stCondLst>
                                  <p:childTnLst>
                                    <p:animEffect transition="out" filter="fade">
                                      <p:cBhvr>
                                        <p:cTn id="80" dur="250"/>
                                        <p:tgtEl>
                                          <p:spTgt spid="22"/>
                                        </p:tgtEl>
                                      </p:cBhvr>
                                    </p:animEffect>
                                    <p:set>
                                      <p:cBhvr>
                                        <p:cTn id="81" dur="1" fill="hold">
                                          <p:stCondLst>
                                            <p:cond delay="249"/>
                                          </p:stCondLst>
                                        </p:cTn>
                                        <p:tgtEl>
                                          <p:spTgt spid="22"/>
                                        </p:tgtEl>
                                        <p:attrNameLst>
                                          <p:attrName>style.visibility</p:attrName>
                                        </p:attrNameLst>
                                      </p:cBhvr>
                                      <p:to>
                                        <p:strVal val="hidden"/>
                                      </p:to>
                                    </p:set>
                                  </p:childTnLst>
                                </p:cTn>
                              </p:par>
                              <p:par>
                                <p:cTn id="82" presetID="10" presetClass="exit" presetSubtype="0" fill="hold" grpId="3" nodeType="withEffect">
                                  <p:stCondLst>
                                    <p:cond delay="0"/>
                                  </p:stCondLst>
                                  <p:childTnLst>
                                    <p:animEffect transition="out" filter="fade">
                                      <p:cBhvr>
                                        <p:cTn id="83" dur="250"/>
                                        <p:tgtEl>
                                          <p:spTgt spid="29"/>
                                        </p:tgtEl>
                                      </p:cBhvr>
                                    </p:animEffect>
                                    <p:set>
                                      <p:cBhvr>
                                        <p:cTn id="84" dur="1" fill="hold">
                                          <p:stCondLst>
                                            <p:cond delay="249"/>
                                          </p:stCondLst>
                                        </p:cTn>
                                        <p:tgtEl>
                                          <p:spTgt spid="29"/>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250"/>
                                        <p:tgtEl>
                                          <p:spTgt spid="27"/>
                                        </p:tgtEl>
                                      </p:cBhvr>
                                    </p:animEffect>
                                    <p:set>
                                      <p:cBhvr>
                                        <p:cTn id="87" dur="1" fill="hold">
                                          <p:stCondLst>
                                            <p:cond delay="249"/>
                                          </p:stCondLst>
                                        </p:cTn>
                                        <p:tgtEl>
                                          <p:spTgt spid="27"/>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1000"/>
                                        <p:tgtEl>
                                          <p:spTgt spid="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1000"/>
                                        <p:tgtEl>
                                          <p:spTgt spid="4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1000"/>
                                        <p:tgtEl>
                                          <p:spTgt spid="4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fade">
                                      <p:cBhvr>
                                        <p:cTn id="102" dur="500"/>
                                        <p:tgtEl>
                                          <p:spTgt spid="4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2" grpId="1" animBg="1"/>
      <p:bldP spid="22" grpId="2" animBg="1"/>
      <p:bldP spid="22" grpId="3" animBg="1"/>
      <p:bldP spid="29" grpId="0" animBg="1"/>
      <p:bldP spid="29" grpId="1" animBg="1"/>
      <p:bldP spid="29" grpId="2" animBg="1"/>
      <p:bldP spid="29" grpId="3" animBg="1"/>
      <p:bldP spid="29" grpId="4" animBg="1"/>
      <p:bldP spid="27" grpId="0" animBg="1"/>
      <p:bldP spid="27" grpId="1" animBg="1"/>
      <p:bldP spid="27" grpId="2" animBg="1"/>
      <p:bldP spid="27" grpId="3" animBg="1"/>
      <p:bldP spid="27" grpId="4" animBg="1"/>
      <p:bldP spid="25" grpId="0" animBg="1"/>
      <p:bldP spid="25" grpId="1" animBg="1"/>
      <p:bldP spid="25" grpId="2" animBg="1"/>
      <p:bldP spid="25" grpId="3" animBg="1"/>
      <p:bldP spid="26" grpId="0" animBg="1"/>
      <p:bldP spid="30" grpId="0" animBg="1"/>
      <p:bldP spid="42" grpId="0" animBg="1"/>
      <p:bldP spid="47" grpId="0" animBg="1"/>
      <p:bldP spid="48"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My Files\Grafika\Balabit\bsp heatmap\Macbook-Vector_nobg.png"/>
          <p:cNvPicPr>
            <a:picLocks noChangeAspect="1" noChangeArrowheads="1"/>
          </p:cNvPicPr>
          <p:nvPr/>
        </p:nvPicPr>
        <p:blipFill>
          <a:blip r:embed="rId3" cstate="print"/>
          <a:srcRect/>
          <a:stretch>
            <a:fillRect/>
          </a:stretch>
        </p:blipFill>
        <p:spPr bwMode="auto">
          <a:xfrm>
            <a:off x="10104120" y="2971801"/>
            <a:ext cx="12504419" cy="12504419"/>
          </a:xfrm>
          <a:prstGeom prst="rect">
            <a:avLst/>
          </a:prstGeom>
          <a:noFill/>
        </p:spPr>
      </p:pic>
      <p:sp>
        <p:nvSpPr>
          <p:cNvPr id="47" name="Shape 37"/>
          <p:cNvSpPr txBox="1">
            <a:spLocks/>
          </p:cNvSpPr>
          <p:nvPr/>
        </p:nvSpPr>
        <p:spPr>
          <a:xfrm>
            <a:off x="845820" y="792480"/>
            <a:ext cx="23218139" cy="1607820"/>
          </a:xfrm>
          <a:prstGeom prst="rect">
            <a:avLst/>
          </a:prstGeom>
        </p:spPr>
        <p:txBody>
          <a:bodyPr anchor="t" anchorCtr="0">
            <a:noAutofit/>
          </a:bodyPr>
          <a:lstStyle>
            <a:lvl1pPr algn="ctr" defTabSz="825500">
              <a:defRPr sz="8400">
                <a:solidFill>
                  <a:srgbClr val="2381C4"/>
                </a:solidFill>
                <a:latin typeface="Gotham Medium"/>
                <a:ea typeface="Gotham Medium"/>
                <a:cs typeface="Gotham Medium"/>
                <a:sym typeface="Gotham Medium"/>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defRPr sz="1800">
                <a:solidFill>
                  <a:srgbClr val="000000"/>
                </a:solidFill>
              </a:defRPr>
            </a:pPr>
            <a:r>
              <a:rPr lang="en-US" sz="8000" dirty="0">
                <a:solidFill>
                  <a:srgbClr val="2981C4"/>
                </a:solidFill>
                <a:latin typeface="Montserrat Black" panose="00000A00000000000000" pitchFamily="50" charset="0"/>
                <a:ea typeface="Gotham Black" charset="0"/>
                <a:cs typeface="Gotham Black" pitchFamily="50" charset="0"/>
              </a:rPr>
              <a:t>BEHAVIOR IS THE NEW AUTHENTICATION!</a:t>
            </a:r>
            <a:endParaRPr lang="en-US" sz="8000" dirty="0">
              <a:solidFill>
                <a:srgbClr val="2981C4"/>
              </a:solidFill>
              <a:latin typeface="Montserrat Black" panose="00000A00000000000000" pitchFamily="50" charset="0"/>
              <a:ea typeface="Gotham Black" charset="0"/>
              <a:cs typeface="Gotham Black" charset="0"/>
            </a:endParaRPr>
          </a:p>
        </p:txBody>
      </p:sp>
      <p:sp>
        <p:nvSpPr>
          <p:cNvPr id="48" name="Rectangle 4"/>
          <p:cNvSpPr/>
          <p:nvPr/>
        </p:nvSpPr>
        <p:spPr>
          <a:xfrm>
            <a:off x="0" y="2697480"/>
            <a:ext cx="8086270" cy="11018520"/>
          </a:xfrm>
          <a:prstGeom prst="rect">
            <a:avLst/>
          </a:prstGeom>
          <a:solidFill>
            <a:srgbClr val="298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5"/>
          <p:cNvSpPr/>
          <p:nvPr/>
        </p:nvSpPr>
        <p:spPr>
          <a:xfrm>
            <a:off x="48476" y="9319093"/>
            <a:ext cx="7889203" cy="12961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9525"/>
            <a:r>
              <a:rPr lang="en-US" sz="8000" b="1" dirty="0">
                <a:solidFill>
                  <a:schemeClr val="bg1"/>
                </a:solidFill>
                <a:latin typeface="Montserrat Black" panose="00000A00000000000000" pitchFamily="50" charset="0"/>
                <a:cs typeface="Gotham Light" pitchFamily="50" charset="0"/>
              </a:rPr>
              <a:t>INHERENCE</a:t>
            </a:r>
          </a:p>
          <a:p>
            <a:pPr marL="9525"/>
            <a:r>
              <a:rPr lang="en-US" sz="6000" dirty="0">
                <a:solidFill>
                  <a:schemeClr val="bg1"/>
                </a:solidFill>
                <a:latin typeface="Montserrat Black" panose="00000A00000000000000" pitchFamily="50" charset="0"/>
                <a:cs typeface="Gotham Medium" pitchFamily="50" charset="0"/>
              </a:rPr>
              <a:t>Something</a:t>
            </a:r>
            <a:br>
              <a:rPr lang="en-US" sz="6000" dirty="0">
                <a:solidFill>
                  <a:schemeClr val="bg1"/>
                </a:solidFill>
                <a:latin typeface="Montserrat Black" panose="00000A00000000000000" pitchFamily="50" charset="0"/>
                <a:cs typeface="Gotham Medium" pitchFamily="50" charset="0"/>
              </a:rPr>
            </a:br>
            <a:r>
              <a:rPr lang="en-US" sz="6000" dirty="0">
                <a:solidFill>
                  <a:schemeClr val="bg1"/>
                </a:solidFill>
                <a:latin typeface="Montserrat Black" panose="00000A00000000000000" pitchFamily="50" charset="0"/>
                <a:cs typeface="Gotham Medium" pitchFamily="50" charset="0"/>
              </a:rPr>
              <a:t>you are</a:t>
            </a:r>
          </a:p>
        </p:txBody>
      </p:sp>
      <p:sp>
        <p:nvSpPr>
          <p:cNvPr id="45" name="Rectangle 6"/>
          <p:cNvSpPr/>
          <p:nvPr/>
        </p:nvSpPr>
        <p:spPr>
          <a:xfrm>
            <a:off x="9081013" y="3063241"/>
            <a:ext cx="14167607" cy="1800493"/>
          </a:xfrm>
          <a:prstGeom prst="rect">
            <a:avLst/>
          </a:prstGeom>
        </p:spPr>
        <p:txBody>
          <a:bodyPr wrap="square">
            <a:spAutoFit/>
          </a:bodyPr>
          <a:lstStyle/>
          <a:p>
            <a:pPr algn="l">
              <a:lnSpc>
                <a:spcPct val="100000"/>
              </a:lnSpc>
              <a:spcBef>
                <a:spcPts val="1800"/>
              </a:spcBef>
            </a:pPr>
            <a:r>
              <a:rPr lang="en-US" sz="4800" dirty="0">
                <a:solidFill>
                  <a:srgbClr val="58595B"/>
                </a:solidFill>
                <a:latin typeface="Montserrat Black" panose="00000A00000000000000" pitchFamily="50" charset="0"/>
                <a:cs typeface="Gotham Medium" pitchFamily="50" charset="0"/>
              </a:rPr>
              <a:t>Mouse movement analysis</a:t>
            </a:r>
          </a:p>
          <a:p>
            <a:pPr algn="l">
              <a:lnSpc>
                <a:spcPct val="100000"/>
              </a:lnSpc>
              <a:spcBef>
                <a:spcPts val="1800"/>
              </a:spcBef>
            </a:pPr>
            <a:r>
              <a:rPr lang="en-US" sz="4800" dirty="0">
                <a:solidFill>
                  <a:srgbClr val="58595B"/>
                </a:solidFill>
                <a:latin typeface="Montserrat Black" panose="00000A00000000000000" pitchFamily="50" charset="0"/>
                <a:cs typeface="Gotham Medium" pitchFamily="50" charset="0"/>
              </a:rPr>
              <a:t>Keystroke dynamics analysis</a:t>
            </a:r>
          </a:p>
        </p:txBody>
      </p:sp>
      <p:pic>
        <p:nvPicPr>
          <p:cNvPr id="7"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3135" y="4123678"/>
            <a:ext cx="3600000" cy="360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2214" y="762092"/>
            <a:ext cx="12106486" cy="12106486"/>
          </a:xfrm>
          <a:prstGeom prst="rect">
            <a:avLst/>
          </a:prstGeom>
        </p:spPr>
      </p:pic>
      <p:pic>
        <p:nvPicPr>
          <p:cNvPr id="27" name="Picture 26"/>
          <p:cNvPicPr>
            <a:picLocks noChangeAspect="1"/>
          </p:cNvPicPr>
          <p:nvPr/>
        </p:nvPicPr>
        <p:blipFill>
          <a:blip r:embed="rId3"/>
          <a:stretch>
            <a:fillRect/>
          </a:stretch>
        </p:blipFill>
        <p:spPr>
          <a:xfrm>
            <a:off x="10858500" y="1666598"/>
            <a:ext cx="12382500" cy="10297474"/>
          </a:xfrm>
          <a:prstGeom prst="rect">
            <a:avLst/>
          </a:prstGeom>
        </p:spPr>
      </p:pic>
    </p:spTree>
    <p:extLst>
      <p:ext uri="{BB962C8B-B14F-4D97-AF65-F5344CB8AC3E}">
        <p14:creationId xmlns:p14="http://schemas.microsoft.com/office/powerpoint/2010/main" val="72744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981C4"/>
        </a:solidFill>
        <a:effectLst/>
      </p:bgPr>
    </p:bg>
    <p:spTree>
      <p:nvGrpSpPr>
        <p:cNvPr id="1" name=""/>
        <p:cNvGrpSpPr/>
        <p:nvPr/>
      </p:nvGrpSpPr>
      <p:grpSpPr>
        <a:xfrm>
          <a:off x="0" y="0"/>
          <a:ext cx="0" cy="0"/>
          <a:chOff x="0" y="0"/>
          <a:chExt cx="0" cy="0"/>
        </a:xfrm>
      </p:grpSpPr>
      <p:sp>
        <p:nvSpPr>
          <p:cNvPr id="21" name="Téglalap 20"/>
          <p:cNvSpPr/>
          <p:nvPr/>
        </p:nvSpPr>
        <p:spPr>
          <a:xfrm>
            <a:off x="0" y="12435840"/>
            <a:ext cx="3699643" cy="1280160"/>
          </a:xfrm>
          <a:prstGeom prst="rect">
            <a:avLst/>
          </a:prstGeom>
          <a:solidFill>
            <a:srgbClr val="29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8" name="Shape 188"/>
          <p:cNvSpPr/>
          <p:nvPr/>
        </p:nvSpPr>
        <p:spPr>
          <a:xfrm>
            <a:off x="4017436" y="4019683"/>
            <a:ext cx="20518276" cy="7639814"/>
          </a:xfrm>
          <a:prstGeom prst="rect">
            <a:avLst/>
          </a:prstGeom>
          <a:ln w="12700">
            <a:miter lim="400000"/>
          </a:ln>
          <a:extLst>
            <a:ext uri="{C572A759-6A51-4108-AA02-DFA0A04FC94B}">
              <ma14:wrappingTextBoxFlag xmlns="" xmlns:ma14="http://schemas.microsoft.com/office/mac/drawingml/2011/main" val="1"/>
            </a:ext>
          </a:extLst>
        </p:spPr>
        <p:txBody>
          <a:bodyPr lIns="45720" rIns="45720" anchor="ctr">
            <a:normAutofit/>
          </a:bodyPr>
          <a:lstStyle/>
          <a:p>
            <a:pPr algn="l" defTabSz="457188" rtl="0">
              <a:spcBef>
                <a:spcPts val="7902"/>
              </a:spcBef>
              <a:defRPr sz="5600">
                <a:solidFill>
                  <a:srgbClr val="535353"/>
                </a:solidFill>
                <a:latin typeface="Gotham Light"/>
                <a:ea typeface="Gotham Light"/>
                <a:cs typeface="Gotham Light"/>
                <a:sym typeface="Gotham Light"/>
              </a:defRPr>
            </a:pPr>
            <a:endParaRPr sz="5600" kern="1200" dirty="0">
              <a:solidFill>
                <a:srgbClr val="535353"/>
              </a:solidFill>
              <a:latin typeface="Corbel Regular" charset="0"/>
              <a:ea typeface="Corbel Regular" charset="0"/>
              <a:cs typeface="Corbel Regular" charset="0"/>
              <a:sym typeface="Gotham Light"/>
            </a:endParaRPr>
          </a:p>
        </p:txBody>
      </p:sp>
      <p:sp>
        <p:nvSpPr>
          <p:cNvPr id="198" name="Shape 198"/>
          <p:cNvSpPr>
            <a:spLocks noGrp="1"/>
          </p:cNvSpPr>
          <p:nvPr>
            <p:ph type="title"/>
          </p:nvPr>
        </p:nvSpPr>
        <p:spPr>
          <a:xfrm>
            <a:off x="1066799" y="1140127"/>
            <a:ext cx="22182082" cy="1474486"/>
          </a:xfrm>
        </p:spPr>
        <p:txBody>
          <a:bodyPr>
            <a:normAutofit/>
          </a:bodyPr>
          <a:lstStyle/>
          <a:p>
            <a:pPr algn="ctr"/>
            <a:r>
              <a:rPr lang="hu-HU" dirty="0" err="1">
                <a:solidFill>
                  <a:schemeClr val="bg1"/>
                </a:solidFill>
                <a:latin typeface="Montserrat Black" panose="00000A00000000000000" pitchFamily="50" charset="0"/>
                <a:cs typeface="Gotham Light" pitchFamily="50" charset="0"/>
              </a:rPr>
              <a:t>If</a:t>
            </a:r>
            <a:r>
              <a:rPr lang="hu-HU" dirty="0">
                <a:solidFill>
                  <a:schemeClr val="bg1"/>
                </a:solidFill>
                <a:latin typeface="Montserrat Black" panose="00000A00000000000000" pitchFamily="50" charset="0"/>
                <a:cs typeface="Gotham Light" pitchFamily="50" charset="0"/>
              </a:rPr>
              <a:t> </a:t>
            </a:r>
            <a:r>
              <a:rPr lang="hu-HU" dirty="0" err="1">
                <a:solidFill>
                  <a:schemeClr val="bg1"/>
                </a:solidFill>
                <a:latin typeface="Montserrat Black" panose="00000A00000000000000" pitchFamily="50" charset="0"/>
                <a:cs typeface="Gotham Light" pitchFamily="50" charset="0"/>
              </a:rPr>
              <a:t>passwords</a:t>
            </a:r>
            <a:r>
              <a:rPr lang="hu-HU" dirty="0">
                <a:solidFill>
                  <a:schemeClr val="bg1"/>
                </a:solidFill>
                <a:latin typeface="Montserrat Black" panose="00000A00000000000000" pitchFamily="50" charset="0"/>
                <a:cs typeface="Gotham Light" pitchFamily="50" charset="0"/>
              </a:rPr>
              <a:t> </a:t>
            </a:r>
            <a:r>
              <a:rPr lang="hu-HU" dirty="0" err="1">
                <a:solidFill>
                  <a:schemeClr val="bg1"/>
                </a:solidFill>
                <a:latin typeface="Montserrat Black" panose="00000A00000000000000" pitchFamily="50" charset="0"/>
                <a:cs typeface="Gotham Light" pitchFamily="50" charset="0"/>
              </a:rPr>
              <a:t>are</a:t>
            </a:r>
            <a:r>
              <a:rPr lang="hu-HU" dirty="0">
                <a:solidFill>
                  <a:schemeClr val="bg1"/>
                </a:solidFill>
                <a:latin typeface="Montserrat Black" panose="00000A00000000000000" pitchFamily="50" charset="0"/>
                <a:cs typeface="Gotham Light" pitchFamily="50" charset="0"/>
              </a:rPr>
              <a:t> </a:t>
            </a:r>
            <a:r>
              <a:rPr lang="hu-HU" dirty="0" err="1">
                <a:solidFill>
                  <a:schemeClr val="bg1"/>
                </a:solidFill>
                <a:latin typeface="Montserrat Black" panose="00000A00000000000000" pitchFamily="50" charset="0"/>
                <a:cs typeface="Gotham Light" pitchFamily="50" charset="0"/>
              </a:rPr>
              <a:t>at</a:t>
            </a:r>
            <a:r>
              <a:rPr lang="hu-HU" dirty="0">
                <a:solidFill>
                  <a:schemeClr val="bg1"/>
                </a:solidFill>
                <a:latin typeface="Montserrat Black" panose="00000A00000000000000" pitchFamily="50" charset="0"/>
                <a:cs typeface="Gotham Light" pitchFamily="50" charset="0"/>
              </a:rPr>
              <a:t> </a:t>
            </a:r>
            <a:r>
              <a:rPr lang="hu-HU" dirty="0" err="1">
                <a:solidFill>
                  <a:schemeClr val="bg1"/>
                </a:solidFill>
                <a:latin typeface="Montserrat Black" panose="00000A00000000000000" pitchFamily="50" charset="0"/>
                <a:cs typeface="Gotham Light" pitchFamily="50" charset="0"/>
              </a:rPr>
              <a:t>least</a:t>
            </a:r>
            <a:r>
              <a:rPr lang="hu-HU" dirty="0">
                <a:solidFill>
                  <a:schemeClr val="bg1"/>
                </a:solidFill>
                <a:latin typeface="Montserrat Black" panose="00000A00000000000000" pitchFamily="50" charset="0"/>
                <a:cs typeface="Gotham Light" pitchFamily="50" charset="0"/>
              </a:rPr>
              <a:t> </a:t>
            </a:r>
            <a:r>
              <a:rPr lang="hu-HU" dirty="0" err="1">
                <a:solidFill>
                  <a:schemeClr val="bg1"/>
                </a:solidFill>
                <a:latin typeface="Montserrat Black" panose="00000A00000000000000" pitchFamily="50" charset="0"/>
                <a:cs typeface="Gotham Light" pitchFamily="50" charset="0"/>
              </a:rPr>
              <a:t>half</a:t>
            </a:r>
            <a:r>
              <a:rPr lang="hu-HU" dirty="0">
                <a:solidFill>
                  <a:schemeClr val="bg1"/>
                </a:solidFill>
                <a:latin typeface="Montserrat Black" panose="00000A00000000000000" pitchFamily="50" charset="0"/>
                <a:cs typeface="Gotham Light" pitchFamily="50" charset="0"/>
              </a:rPr>
              <a:t> </a:t>
            </a:r>
            <a:r>
              <a:rPr lang="hu-HU" dirty="0" err="1">
                <a:solidFill>
                  <a:schemeClr val="bg1"/>
                </a:solidFill>
                <a:latin typeface="Montserrat Black" panose="00000A00000000000000" pitchFamily="50" charset="0"/>
                <a:cs typeface="Gotham Light" pitchFamily="50" charset="0"/>
              </a:rPr>
              <a:t>dead</a:t>
            </a:r>
            <a:endParaRPr lang="en-US" dirty="0">
              <a:solidFill>
                <a:schemeClr val="bg1"/>
              </a:solidFill>
              <a:latin typeface="Montserrat Black" panose="00000A00000000000000" pitchFamily="50" charset="0"/>
              <a:cs typeface="Gotham Light" pitchFamily="50" charset="0"/>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53" y="12832400"/>
            <a:ext cx="2401090" cy="457708"/>
          </a:xfrm>
          <a:prstGeom prst="rect">
            <a:avLst/>
          </a:prstGeom>
        </p:spPr>
      </p:pic>
      <p:pic>
        <p:nvPicPr>
          <p:cNvPr id="7170" name="Picture 2" descr="E:\My Files\Grafika\Balabit\sales kick-off prezi\server.png"/>
          <p:cNvPicPr>
            <a:picLocks noChangeAspect="1" noChangeArrowheads="1"/>
          </p:cNvPicPr>
          <p:nvPr/>
        </p:nvPicPr>
        <p:blipFill>
          <a:blip r:embed="rId4" cstate="print"/>
          <a:srcRect/>
          <a:stretch>
            <a:fillRect/>
          </a:stretch>
        </p:blipFill>
        <p:spPr bwMode="auto">
          <a:xfrm>
            <a:off x="5486400" y="2384273"/>
            <a:ext cx="13121640" cy="12848272"/>
          </a:xfrm>
          <a:prstGeom prst="rect">
            <a:avLst/>
          </a:prstGeom>
          <a:noFill/>
        </p:spPr>
      </p:pic>
      <p:sp>
        <p:nvSpPr>
          <p:cNvPr id="23" name="Rectangle 7"/>
          <p:cNvSpPr/>
          <p:nvPr/>
        </p:nvSpPr>
        <p:spPr>
          <a:xfrm>
            <a:off x="1491916" y="5524052"/>
            <a:ext cx="7057724" cy="4524315"/>
          </a:xfrm>
          <a:prstGeom prst="rect">
            <a:avLst/>
          </a:prstGeom>
        </p:spPr>
        <p:txBody>
          <a:bodyPr wrap="square">
            <a:spAutoFit/>
          </a:bodyPr>
          <a:lstStyle/>
          <a:p>
            <a:pPr algn="r">
              <a:spcBef>
                <a:spcPts val="938"/>
              </a:spcBef>
              <a:buSzPct val="100000"/>
              <a:defRPr sz="1800"/>
            </a:pPr>
            <a:r>
              <a:rPr lang="en-US" sz="4800" b="1" dirty="0">
                <a:solidFill>
                  <a:schemeClr val="bg1"/>
                </a:solidFill>
                <a:latin typeface="Montserrat" panose="00000500000000000000" pitchFamily="50" charset="0"/>
                <a:cs typeface="Gotham Light" pitchFamily="50" charset="0"/>
                <a:sym typeface="Gotham Light"/>
              </a:rPr>
              <a:t>Authentication does not defend against those attackers, who have valid credentials </a:t>
            </a:r>
            <a:r>
              <a:rPr lang="en-US" sz="4800" dirty="0">
                <a:solidFill>
                  <a:schemeClr val="bg1"/>
                </a:solidFill>
                <a:latin typeface="Montserrat" panose="00000500000000000000" pitchFamily="50" charset="0"/>
                <a:cs typeface="Gotham Light" pitchFamily="50" charset="0"/>
                <a:sym typeface="Gotham Light"/>
              </a:rPr>
              <a:t>(malicious insiders, APT attacks)</a:t>
            </a:r>
            <a:endParaRPr lang="en-US" sz="4000" dirty="0">
              <a:solidFill>
                <a:schemeClr val="bg1"/>
              </a:solidFill>
              <a:latin typeface="Montserrat" panose="00000500000000000000" pitchFamily="50" charset="0"/>
              <a:cs typeface="Gotham Light" pitchFamily="50" charset="0"/>
              <a:sym typeface="Gotham Light"/>
            </a:endParaRPr>
          </a:p>
        </p:txBody>
      </p:sp>
      <p:sp>
        <p:nvSpPr>
          <p:cNvPr id="24" name="Rectangle 8"/>
          <p:cNvSpPr/>
          <p:nvPr/>
        </p:nvSpPr>
        <p:spPr>
          <a:xfrm>
            <a:off x="15544800" y="5486400"/>
            <a:ext cx="8778240" cy="5609228"/>
          </a:xfrm>
          <a:prstGeom prst="rect">
            <a:avLst/>
          </a:prstGeom>
        </p:spPr>
        <p:txBody>
          <a:bodyPr wrap="square">
            <a:spAutoFit/>
          </a:bodyPr>
          <a:lstStyle/>
          <a:p>
            <a:pPr algn="l">
              <a:spcBef>
                <a:spcPts val="938"/>
              </a:spcBef>
              <a:buSzPct val="100000"/>
              <a:defRPr sz="1800"/>
            </a:pPr>
            <a:r>
              <a:rPr lang="en-US" sz="4800" b="1" dirty="0">
                <a:solidFill>
                  <a:schemeClr val="bg1"/>
                </a:solidFill>
                <a:latin typeface="Montserrat" panose="00000500000000000000" pitchFamily="50" charset="0"/>
                <a:cs typeface="Gotham Light" pitchFamily="50" charset="0"/>
                <a:sym typeface="Gotham Light"/>
              </a:rPr>
              <a:t>Advantages of user behavior analytics:</a:t>
            </a:r>
          </a:p>
          <a:p>
            <a:pPr marL="685800" indent="-685800" algn="l">
              <a:spcBef>
                <a:spcPts val="938"/>
              </a:spcBef>
              <a:buSzPct val="100000"/>
              <a:buFont typeface="Arial" panose="020B0604020202020204" pitchFamily="34" charset="0"/>
              <a:buChar char="•"/>
              <a:defRPr sz="1800"/>
            </a:pPr>
            <a:r>
              <a:rPr lang="en-US" sz="4800" dirty="0">
                <a:solidFill>
                  <a:schemeClr val="bg1"/>
                </a:solidFill>
                <a:latin typeface="Montserrat" panose="00000500000000000000" pitchFamily="50" charset="0"/>
                <a:cs typeface="Gotham Light" pitchFamily="50" charset="0"/>
                <a:sym typeface="Gotham Light"/>
              </a:rPr>
              <a:t>Continuous</a:t>
            </a:r>
          </a:p>
          <a:p>
            <a:pPr marL="685800" indent="-685800" algn="l">
              <a:spcBef>
                <a:spcPts val="938"/>
              </a:spcBef>
              <a:buSzPct val="100000"/>
              <a:buFont typeface="Arial" panose="020B0604020202020204" pitchFamily="34" charset="0"/>
              <a:buChar char="•"/>
              <a:defRPr sz="1800"/>
            </a:pPr>
            <a:r>
              <a:rPr lang="en-US" sz="4800" dirty="0">
                <a:solidFill>
                  <a:schemeClr val="bg1"/>
                </a:solidFill>
                <a:latin typeface="Montserrat" panose="00000500000000000000" pitchFamily="50" charset="0"/>
                <a:cs typeface="Gotham Light" pitchFamily="50" charset="0"/>
                <a:sym typeface="Gotham Light"/>
              </a:rPr>
              <a:t>Detect changes and anomalies</a:t>
            </a:r>
          </a:p>
          <a:p>
            <a:pPr marL="685800" indent="-685800" algn="l">
              <a:spcBef>
                <a:spcPts val="938"/>
              </a:spcBef>
              <a:buSzPct val="100000"/>
              <a:buFont typeface="Arial" panose="020B0604020202020204" pitchFamily="34" charset="0"/>
              <a:buChar char="•"/>
              <a:defRPr sz="1800"/>
            </a:pPr>
            <a:r>
              <a:rPr lang="en-US" sz="4800" dirty="0">
                <a:solidFill>
                  <a:schemeClr val="bg1"/>
                </a:solidFill>
                <a:latin typeface="Montserrat" panose="00000500000000000000" pitchFamily="50" charset="0"/>
                <a:cs typeface="Gotham Light" pitchFamily="50" charset="0"/>
                <a:sym typeface="Gotham Light"/>
              </a:rPr>
              <a:t>Biometrics is very hard to imitate</a:t>
            </a:r>
          </a:p>
        </p:txBody>
      </p:sp>
    </p:spTree>
    <p:extLst>
      <p:ext uri="{BB962C8B-B14F-4D97-AF65-F5344CB8AC3E}">
        <p14:creationId xmlns:p14="http://schemas.microsoft.com/office/powerpoint/2010/main" val="199970865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sz="6000" dirty="0" err="1"/>
              <a:t>Almost</a:t>
            </a:r>
            <a:r>
              <a:rPr lang="hu-HU" sz="6000" dirty="0"/>
              <a:t> </a:t>
            </a:r>
            <a:r>
              <a:rPr lang="hu-HU" sz="6000" dirty="0" err="1"/>
              <a:t>the</a:t>
            </a:r>
            <a:r>
              <a:rPr lang="hu-HU" sz="6000" dirty="0"/>
              <a:t> </a:t>
            </a:r>
            <a:r>
              <a:rPr lang="hu-HU" dirty="0"/>
              <a:t>End</a:t>
            </a:r>
            <a:endParaRPr lang="en-US" dirty="0"/>
          </a:p>
        </p:txBody>
      </p:sp>
      <p:sp>
        <p:nvSpPr>
          <p:cNvPr id="3" name="Rectangle 2"/>
          <p:cNvSpPr/>
          <p:nvPr/>
        </p:nvSpPr>
        <p:spPr>
          <a:xfrm rot="19040944">
            <a:off x="13245668" y="8930462"/>
            <a:ext cx="13227917" cy="1023749"/>
          </a:xfrm>
          <a:prstGeom prst="rect">
            <a:avLst/>
          </a:prstGeom>
          <a:solidFill>
            <a:srgbClr val="E59C19"/>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rgbClr val="2C2C2D"/>
                </a:solidFill>
              </a:rPr>
              <a:t>CRIME SCENE   eCSI OFFICERS ONLY</a:t>
            </a:r>
          </a:p>
        </p:txBody>
      </p:sp>
    </p:spTree>
    <p:extLst>
      <p:ext uri="{BB962C8B-B14F-4D97-AF65-F5344CB8AC3E}">
        <p14:creationId xmlns:p14="http://schemas.microsoft.com/office/powerpoint/2010/main" val="932469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9700" y="553275"/>
            <a:ext cx="22059900" cy="12146040"/>
          </a:xfrm>
          <a:prstGeom prst="rect">
            <a:avLst/>
          </a:prstGeom>
        </p:spPr>
      </p:pic>
    </p:spTree>
    <p:extLst>
      <p:ext uri="{BB962C8B-B14F-4D97-AF65-F5344CB8AC3E}">
        <p14:creationId xmlns:p14="http://schemas.microsoft.com/office/powerpoint/2010/main" val="2103061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0" y="1079168"/>
            <a:ext cx="21688033" cy="10963166"/>
          </a:xfrm>
          <a:prstGeom prst="rect">
            <a:avLst/>
          </a:prstGeom>
          <a:ln>
            <a:noFill/>
          </a:ln>
          <a:effectLst>
            <a:softEdge rad="112500"/>
          </a:effectLst>
        </p:spPr>
      </p:pic>
    </p:spTree>
    <p:extLst>
      <p:ext uri="{BB962C8B-B14F-4D97-AF65-F5344CB8AC3E}">
        <p14:creationId xmlns:p14="http://schemas.microsoft.com/office/powerpoint/2010/main" val="3167904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81C4"/>
        </a:solidFill>
        <a:effectLst/>
      </p:bgPr>
    </p:bg>
    <p:spTree>
      <p:nvGrpSpPr>
        <p:cNvPr id="1" name=""/>
        <p:cNvGrpSpPr/>
        <p:nvPr/>
      </p:nvGrpSpPr>
      <p:grpSpPr>
        <a:xfrm>
          <a:off x="0" y="0"/>
          <a:ext cx="0" cy="0"/>
          <a:chOff x="0" y="0"/>
          <a:chExt cx="0" cy="0"/>
        </a:xfrm>
      </p:grpSpPr>
      <p:sp>
        <p:nvSpPr>
          <p:cNvPr id="21" name="Téglalap 20"/>
          <p:cNvSpPr/>
          <p:nvPr/>
        </p:nvSpPr>
        <p:spPr>
          <a:xfrm>
            <a:off x="0" y="12435840"/>
            <a:ext cx="3699643" cy="1280160"/>
          </a:xfrm>
          <a:prstGeom prst="rect">
            <a:avLst/>
          </a:prstGeom>
          <a:solidFill>
            <a:srgbClr val="29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8" name="Shape 198"/>
          <p:cNvSpPr>
            <a:spLocks noGrp="1"/>
          </p:cNvSpPr>
          <p:nvPr>
            <p:ph type="title"/>
          </p:nvPr>
        </p:nvSpPr>
        <p:spPr>
          <a:xfrm>
            <a:off x="1272538" y="1142533"/>
            <a:ext cx="22753321" cy="2401714"/>
          </a:xfrm>
        </p:spPr>
        <p:txBody>
          <a:bodyPr>
            <a:normAutofit/>
          </a:bodyPr>
          <a:lstStyle/>
          <a:p>
            <a:r>
              <a:rPr lang="en-US" dirty="0">
                <a:solidFill>
                  <a:schemeClr val="bg1"/>
                </a:solidFill>
                <a:latin typeface="Montserrat Black" panose="00000A00000000000000" pitchFamily="50" charset="0"/>
                <a:cs typeface="Gotham Light" pitchFamily="50" charset="0"/>
              </a:rPr>
              <a:t>EXISTING CONTROLS</a:t>
            </a:r>
            <a:br>
              <a:rPr lang="hu-HU" dirty="0">
                <a:solidFill>
                  <a:schemeClr val="bg1"/>
                </a:solidFill>
                <a:latin typeface="Montserrat Black" panose="00000A00000000000000" pitchFamily="50" charset="0"/>
                <a:cs typeface="Gotham Light" pitchFamily="50" charset="0"/>
              </a:rPr>
            </a:br>
            <a:r>
              <a:rPr lang="en-US" dirty="0">
                <a:solidFill>
                  <a:schemeClr val="bg1"/>
                </a:solidFill>
                <a:latin typeface="Montserrat Black" panose="00000A00000000000000" pitchFamily="50" charset="0"/>
                <a:cs typeface="Gotham Light" pitchFamily="50" charset="0"/>
              </a:rPr>
              <a:t>FOR SECURING ACCOUNTS</a:t>
            </a:r>
            <a:endParaRPr lang="en-GB" dirty="0">
              <a:solidFill>
                <a:schemeClr val="bg1"/>
              </a:solidFill>
              <a:latin typeface="Montserrat Black" panose="00000A00000000000000" pitchFamily="50" charset="0"/>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53" y="12832400"/>
            <a:ext cx="2401090" cy="457708"/>
          </a:xfrm>
          <a:prstGeom prst="rect">
            <a:avLst/>
          </a:prstGeom>
        </p:spPr>
      </p:pic>
      <p:pic>
        <p:nvPicPr>
          <p:cNvPr id="8194" name="Picture 2" descr="E:\My Files\Grafika\Balabit\sales kick-off prezi\O9H91J1.png"/>
          <p:cNvPicPr>
            <a:picLocks noChangeAspect="1" noChangeArrowheads="1"/>
          </p:cNvPicPr>
          <p:nvPr/>
        </p:nvPicPr>
        <p:blipFill>
          <a:blip r:embed="rId4" cstate="print"/>
          <a:srcRect/>
          <a:stretch>
            <a:fillRect/>
          </a:stretch>
        </p:blipFill>
        <p:spPr bwMode="auto">
          <a:xfrm>
            <a:off x="16396917" y="388621"/>
            <a:ext cx="6044395" cy="13304520"/>
          </a:xfrm>
          <a:prstGeom prst="rect">
            <a:avLst/>
          </a:prstGeom>
          <a:noFill/>
        </p:spPr>
      </p:pic>
      <p:sp>
        <p:nvSpPr>
          <p:cNvPr id="23" name="Szövegdoboz 22"/>
          <p:cNvSpPr txBox="1"/>
          <p:nvPr/>
        </p:nvSpPr>
        <p:spPr>
          <a:xfrm>
            <a:off x="1417320" y="5120640"/>
            <a:ext cx="13007340" cy="6017032"/>
          </a:xfrm>
          <a:prstGeom prst="rect">
            <a:avLst/>
          </a:prstGeom>
          <a:noFill/>
        </p:spPr>
        <p:txBody>
          <a:bodyPr wrap="square" rtlCol="0">
            <a:spAutoFit/>
          </a:bodyPr>
          <a:lstStyle/>
          <a:p>
            <a:pPr algn="l">
              <a:spcBef>
                <a:spcPts val="5400"/>
              </a:spcBef>
            </a:pPr>
            <a:r>
              <a:rPr lang="en-US" dirty="0">
                <a:solidFill>
                  <a:schemeClr val="bg1"/>
                </a:solidFill>
                <a:latin typeface="Montserrat" panose="00000500000000000000" pitchFamily="50" charset="0"/>
                <a:cs typeface="Gotham Light" pitchFamily="50" charset="0"/>
              </a:rPr>
              <a:t>PASSWORDS</a:t>
            </a:r>
          </a:p>
          <a:p>
            <a:pPr algn="l">
              <a:spcBef>
                <a:spcPts val="5400"/>
              </a:spcBef>
            </a:pPr>
            <a:r>
              <a:rPr lang="en-US" dirty="0">
                <a:solidFill>
                  <a:schemeClr val="bg1"/>
                </a:solidFill>
                <a:latin typeface="Montserrat" panose="00000500000000000000" pitchFamily="50" charset="0"/>
                <a:cs typeface="Gotham Light" pitchFamily="50" charset="0"/>
              </a:rPr>
              <a:t>MULTI-FACTOR AUTHENTICATION</a:t>
            </a:r>
          </a:p>
          <a:p>
            <a:pPr algn="l">
              <a:spcBef>
                <a:spcPts val="5400"/>
              </a:spcBef>
            </a:pPr>
            <a:r>
              <a:rPr lang="en-US" dirty="0">
                <a:solidFill>
                  <a:schemeClr val="bg1"/>
                </a:solidFill>
                <a:latin typeface="Montserrat" panose="00000500000000000000" pitchFamily="50" charset="0"/>
                <a:cs typeface="Gotham Light" pitchFamily="50" charset="0"/>
              </a:rPr>
              <a:t>PRIVILEGED IDENTITY /</a:t>
            </a:r>
            <a:br>
              <a:rPr lang="hu-HU" dirty="0">
                <a:solidFill>
                  <a:schemeClr val="bg1"/>
                </a:solidFill>
                <a:latin typeface="Montserrat" panose="00000500000000000000" pitchFamily="50" charset="0"/>
                <a:cs typeface="Gotham Light" pitchFamily="50" charset="0"/>
              </a:rPr>
            </a:br>
            <a:r>
              <a:rPr lang="en-US" dirty="0">
                <a:solidFill>
                  <a:schemeClr val="bg1"/>
                </a:solidFill>
                <a:latin typeface="Montserrat" panose="00000500000000000000" pitchFamily="50" charset="0"/>
                <a:cs typeface="Gotham Light" pitchFamily="50" charset="0"/>
              </a:rPr>
              <a:t>ACCESS MANAGEMENT</a:t>
            </a:r>
          </a:p>
          <a:p>
            <a:pPr algn="l">
              <a:spcBef>
                <a:spcPts val="5400"/>
              </a:spcBef>
            </a:pPr>
            <a:r>
              <a:rPr lang="en-US" dirty="0">
                <a:solidFill>
                  <a:schemeClr val="bg1"/>
                </a:solidFill>
                <a:latin typeface="Montserrat" panose="00000500000000000000" pitchFamily="50" charset="0"/>
                <a:cs typeface="Gotham Light" pitchFamily="50" charset="0"/>
              </a:rPr>
              <a:t>PRIVILEGED SESSION MONITORING</a:t>
            </a:r>
            <a:endParaRPr lang="hu-HU" dirty="0">
              <a:solidFill>
                <a:schemeClr val="bg1"/>
              </a:solidFill>
              <a:latin typeface="Montserrat" panose="00000500000000000000" pitchFamily="50" charset="0"/>
              <a:cs typeface="Gotham Light" pitchFamily="50" charset="0"/>
            </a:endParaRPr>
          </a:p>
        </p:txBody>
      </p:sp>
    </p:spTree>
    <p:extLst>
      <p:ext uri="{BB962C8B-B14F-4D97-AF65-F5344CB8AC3E}">
        <p14:creationId xmlns:p14="http://schemas.microsoft.com/office/powerpoint/2010/main" val="1999708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208035" y="3634740"/>
            <a:ext cx="10427705" cy="6909611"/>
          </a:xfrm>
        </p:spPr>
        <p:txBody>
          <a:bodyPr>
            <a:normAutofit/>
          </a:bodyPr>
          <a:lstStyle/>
          <a:p>
            <a:r>
              <a:rPr lang="en-US" sz="9600" dirty="0">
                <a:latin typeface="Montserrat Black" panose="00000A00000000000000" pitchFamily="50" charset="0"/>
                <a:cs typeface="Gotham Light" pitchFamily="50" charset="0"/>
              </a:rPr>
              <a:t>What if</a:t>
            </a:r>
            <a:br>
              <a:rPr lang="hu-HU" sz="9600" dirty="0">
                <a:latin typeface="Montserrat Black" panose="00000A00000000000000" pitchFamily="50" charset="0"/>
                <a:cs typeface="Gotham Light" pitchFamily="50" charset="0"/>
              </a:rPr>
            </a:br>
            <a:r>
              <a:rPr lang="en-US" sz="9600" dirty="0">
                <a:latin typeface="Montserrat Black" panose="00000A00000000000000" pitchFamily="50" charset="0"/>
                <a:cs typeface="Gotham Light" pitchFamily="50" charset="0"/>
              </a:rPr>
              <a:t>the attacker </a:t>
            </a:r>
            <a:br>
              <a:rPr lang="en-US" sz="9600" dirty="0">
                <a:latin typeface="Montserrat Black" panose="00000A00000000000000" pitchFamily="50" charset="0"/>
                <a:cs typeface="Gotham Light" pitchFamily="50" charset="0"/>
              </a:rPr>
            </a:br>
            <a:r>
              <a:rPr lang="en-US" sz="9600" dirty="0">
                <a:latin typeface="Montserrat Black" panose="00000A00000000000000" pitchFamily="50" charset="0"/>
              </a:rPr>
              <a:t>already</a:t>
            </a:r>
            <a:br>
              <a:rPr lang="hu-HU" sz="9600" dirty="0">
                <a:latin typeface="Montserrat Black" panose="00000A00000000000000" pitchFamily="50" charset="0"/>
              </a:rPr>
            </a:br>
            <a:r>
              <a:rPr lang="en-US" sz="9600" dirty="0">
                <a:latin typeface="Montserrat Black" panose="00000A00000000000000" pitchFamily="50" charset="0"/>
              </a:rPr>
              <a:t>has access?</a:t>
            </a:r>
            <a:br>
              <a:rPr lang="en-US" sz="9600" dirty="0"/>
            </a:br>
            <a:endParaRPr lang="en-US" sz="9600" dirty="0"/>
          </a:p>
        </p:txBody>
      </p:sp>
      <p:pic>
        <p:nvPicPr>
          <p:cNvPr id="1026" name="Picture 2" descr="E:\My Files\Grafika\Balabit\sales kick-off prezi\HACKER.png"/>
          <p:cNvPicPr>
            <a:picLocks noChangeAspect="1" noChangeArrowheads="1"/>
          </p:cNvPicPr>
          <p:nvPr/>
        </p:nvPicPr>
        <p:blipFill>
          <a:blip r:embed="rId3" cstate="print"/>
          <a:srcRect/>
          <a:stretch>
            <a:fillRect/>
          </a:stretch>
        </p:blipFill>
        <p:spPr bwMode="auto">
          <a:xfrm>
            <a:off x="12361249" y="1600199"/>
            <a:ext cx="9825598" cy="9521519"/>
          </a:xfrm>
          <a:prstGeom prst="rect">
            <a:avLst/>
          </a:prstGeom>
          <a:noFill/>
        </p:spPr>
      </p:pic>
      <p:pic>
        <p:nvPicPr>
          <p:cNvPr id="1027" name="Picture 3" descr="E:\My Files\Grafika\Balabit\sales kick-off prezi\lakat.png"/>
          <p:cNvPicPr>
            <a:picLocks noChangeAspect="1" noChangeArrowheads="1"/>
          </p:cNvPicPr>
          <p:nvPr/>
        </p:nvPicPr>
        <p:blipFill>
          <a:blip r:embed="rId4" cstate="print"/>
          <a:srcRect/>
          <a:stretch>
            <a:fillRect/>
          </a:stretch>
        </p:blipFill>
        <p:spPr bwMode="auto">
          <a:xfrm>
            <a:off x="16205911" y="5474720"/>
            <a:ext cx="2090553" cy="28697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5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object 33"/>
          <p:cNvSpPr>
            <a:spLocks noChangeArrowheads="1"/>
          </p:cNvSpPr>
          <p:nvPr/>
        </p:nvSpPr>
        <p:spPr bwMode="auto">
          <a:xfrm>
            <a:off x="10006129" y="9885637"/>
            <a:ext cx="1717472" cy="183966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74" name="object 34"/>
          <p:cNvSpPr>
            <a:spLocks noChangeArrowheads="1"/>
          </p:cNvSpPr>
          <p:nvPr/>
        </p:nvSpPr>
        <p:spPr bwMode="auto">
          <a:xfrm>
            <a:off x="10006131" y="9104968"/>
            <a:ext cx="2735735" cy="23759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75" name="object 35"/>
          <p:cNvSpPr>
            <a:spLocks noChangeArrowheads="1"/>
          </p:cNvSpPr>
          <p:nvPr/>
        </p:nvSpPr>
        <p:spPr bwMode="auto">
          <a:xfrm>
            <a:off x="10006131" y="7855900"/>
            <a:ext cx="8594138" cy="27153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76" name="object 36"/>
          <p:cNvSpPr>
            <a:spLocks noChangeArrowheads="1"/>
          </p:cNvSpPr>
          <p:nvPr/>
        </p:nvSpPr>
        <p:spPr bwMode="auto">
          <a:xfrm>
            <a:off x="10006129" y="6640771"/>
            <a:ext cx="11248412" cy="278327"/>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77" name="object 37"/>
          <p:cNvSpPr>
            <a:spLocks noChangeArrowheads="1"/>
          </p:cNvSpPr>
          <p:nvPr/>
        </p:nvSpPr>
        <p:spPr bwMode="auto">
          <a:xfrm>
            <a:off x="10006129" y="5432434"/>
            <a:ext cx="9646345" cy="230806"/>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78" name="object 38"/>
          <p:cNvSpPr>
            <a:spLocks noChangeArrowheads="1"/>
          </p:cNvSpPr>
          <p:nvPr/>
        </p:nvSpPr>
        <p:spPr bwMode="auto">
          <a:xfrm>
            <a:off x="10006129" y="4217307"/>
            <a:ext cx="8044278" cy="23759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79" name="object 39"/>
          <p:cNvSpPr>
            <a:spLocks noChangeArrowheads="1"/>
          </p:cNvSpPr>
          <p:nvPr/>
        </p:nvSpPr>
        <p:spPr bwMode="auto">
          <a:xfrm>
            <a:off x="10006131" y="2968238"/>
            <a:ext cx="10746069" cy="271537"/>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hu-HU" altLang="hu-HU" sz="21381"/>
          </a:p>
        </p:txBody>
      </p:sp>
      <p:sp>
        <p:nvSpPr>
          <p:cNvPr id="3080" name="object 40"/>
          <p:cNvSpPr>
            <a:spLocks/>
          </p:cNvSpPr>
          <p:nvPr/>
        </p:nvSpPr>
        <p:spPr bwMode="auto">
          <a:xfrm>
            <a:off x="1058996" y="1890192"/>
            <a:ext cx="22286378" cy="10208469"/>
          </a:xfrm>
          <a:custGeom>
            <a:avLst/>
            <a:gdLst>
              <a:gd name="T0" fmla="*/ 5454649 w 5486398"/>
              <a:gd name="T1" fmla="*/ 0 h 2743200"/>
              <a:gd name="T2" fmla="*/ 0 w 5486398"/>
              <a:gd name="T3" fmla="*/ 0 h 2743200"/>
              <a:gd name="T4" fmla="*/ 0 w 5486398"/>
              <a:gd name="T5" fmla="*/ 2742017 h 2743200"/>
              <a:gd name="T6" fmla="*/ 5454649 w 5486398"/>
              <a:gd name="T7" fmla="*/ 2742017 h 2743200"/>
              <a:gd name="T8" fmla="*/ 5454649 w 5486398"/>
              <a:gd name="T9" fmla="*/ 0 h 2743200"/>
            </a:gdLst>
            <a:ahLst/>
            <a:cxnLst>
              <a:cxn ang="0">
                <a:pos x="T0" y="T1"/>
              </a:cxn>
              <a:cxn ang="0">
                <a:pos x="T2" y="T3"/>
              </a:cxn>
              <a:cxn ang="0">
                <a:pos x="T4" y="T5"/>
              </a:cxn>
              <a:cxn ang="0">
                <a:pos x="T6" y="T7"/>
              </a:cxn>
              <a:cxn ang="0">
                <a:pos x="T8" y="T9"/>
              </a:cxn>
            </a:cxnLst>
            <a:rect l="0" t="0" r="r" b="b"/>
            <a:pathLst>
              <a:path w="5486398" h="2743200">
                <a:moveTo>
                  <a:pt x="5454649" y="0"/>
                </a:moveTo>
                <a:lnTo>
                  <a:pt x="0" y="0"/>
                </a:lnTo>
                <a:lnTo>
                  <a:pt x="0" y="2742017"/>
                </a:lnTo>
                <a:lnTo>
                  <a:pt x="5454649" y="2742017"/>
                </a:lnTo>
                <a:lnTo>
                  <a:pt x="5454649" y="0"/>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81" name="object 41"/>
          <p:cNvSpPr>
            <a:spLocks/>
          </p:cNvSpPr>
          <p:nvPr/>
        </p:nvSpPr>
        <p:spPr bwMode="auto">
          <a:xfrm>
            <a:off x="10040073" y="1852095"/>
            <a:ext cx="13305301" cy="10097221"/>
          </a:xfrm>
          <a:custGeom>
            <a:avLst/>
            <a:gdLst>
              <a:gd name="T0" fmla="*/ 0 w 3112629"/>
              <a:gd name="T1" fmla="*/ 0 h 2283080"/>
              <a:gd name="T2" fmla="*/ 0 w 3112629"/>
              <a:gd name="T3" fmla="*/ 2283080 h 2283080"/>
              <a:gd name="T4" fmla="*/ 3112629 w 3112629"/>
              <a:gd name="T5" fmla="*/ 2283080 h 2283080"/>
              <a:gd name="T6" fmla="*/ 3112629 w 3112629"/>
              <a:gd name="T7" fmla="*/ 0 h 2283080"/>
              <a:gd name="T8" fmla="*/ 0 w 3112629"/>
              <a:gd name="T9" fmla="*/ 0 h 2283080"/>
            </a:gdLst>
            <a:ahLst/>
            <a:cxnLst>
              <a:cxn ang="0">
                <a:pos x="T0" y="T1"/>
              </a:cxn>
              <a:cxn ang="0">
                <a:pos x="T2" y="T3"/>
              </a:cxn>
              <a:cxn ang="0">
                <a:pos x="T4" y="T5"/>
              </a:cxn>
              <a:cxn ang="0">
                <a:pos x="T6" y="T7"/>
              </a:cxn>
              <a:cxn ang="0">
                <a:pos x="T8" y="T9"/>
              </a:cxn>
            </a:cxnLst>
            <a:rect l="0" t="0" r="r" b="b"/>
            <a:pathLst>
              <a:path w="3112629" h="2283080">
                <a:moveTo>
                  <a:pt x="0" y="0"/>
                </a:moveTo>
                <a:lnTo>
                  <a:pt x="0" y="2283080"/>
                </a:lnTo>
                <a:lnTo>
                  <a:pt x="3112629" y="2283080"/>
                </a:lnTo>
                <a:lnTo>
                  <a:pt x="3112629" y="0"/>
                </a:lnTo>
                <a:lnTo>
                  <a:pt x="0" y="0"/>
                </a:ln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82" name="object 42"/>
          <p:cNvSpPr>
            <a:spLocks/>
          </p:cNvSpPr>
          <p:nvPr/>
        </p:nvSpPr>
        <p:spPr bwMode="auto">
          <a:xfrm>
            <a:off x="10040073" y="10734189"/>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3" name="object 43"/>
          <p:cNvSpPr>
            <a:spLocks/>
          </p:cNvSpPr>
          <p:nvPr/>
        </p:nvSpPr>
        <p:spPr bwMode="auto">
          <a:xfrm>
            <a:off x="10040073" y="9512274"/>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4" name="object 44"/>
          <p:cNvSpPr>
            <a:spLocks/>
          </p:cNvSpPr>
          <p:nvPr/>
        </p:nvSpPr>
        <p:spPr bwMode="auto">
          <a:xfrm>
            <a:off x="10040073" y="8283568"/>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5" name="object 45"/>
          <p:cNvSpPr>
            <a:spLocks/>
          </p:cNvSpPr>
          <p:nvPr/>
        </p:nvSpPr>
        <p:spPr bwMode="auto">
          <a:xfrm>
            <a:off x="10040073" y="7068443"/>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6" name="object 46"/>
          <p:cNvSpPr>
            <a:spLocks/>
          </p:cNvSpPr>
          <p:nvPr/>
        </p:nvSpPr>
        <p:spPr bwMode="auto">
          <a:xfrm>
            <a:off x="10040073" y="5846528"/>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7" name="object 47"/>
          <p:cNvSpPr>
            <a:spLocks/>
          </p:cNvSpPr>
          <p:nvPr/>
        </p:nvSpPr>
        <p:spPr bwMode="auto">
          <a:xfrm>
            <a:off x="10040073" y="4624612"/>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8" name="object 48"/>
          <p:cNvSpPr>
            <a:spLocks/>
          </p:cNvSpPr>
          <p:nvPr/>
        </p:nvSpPr>
        <p:spPr bwMode="auto">
          <a:xfrm>
            <a:off x="10040073" y="3409483"/>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89" name="object 49"/>
          <p:cNvSpPr>
            <a:spLocks/>
          </p:cNvSpPr>
          <p:nvPr/>
        </p:nvSpPr>
        <p:spPr bwMode="auto">
          <a:xfrm>
            <a:off x="8702752" y="2165978"/>
            <a:ext cx="13305301" cy="0"/>
          </a:xfrm>
          <a:custGeom>
            <a:avLst/>
            <a:gdLst>
              <a:gd name="T0" fmla="*/ 0 w 3112009"/>
              <a:gd name="T1" fmla="*/ 3112009 w 3112009"/>
            </a:gdLst>
            <a:ahLst/>
            <a:cxnLst>
              <a:cxn ang="0">
                <a:pos x="T0" y="0"/>
              </a:cxn>
              <a:cxn ang="0">
                <a:pos x="T1" y="0"/>
              </a:cxn>
            </a:cxnLst>
            <a:rect l="0" t="0" r="r" b="b"/>
            <a:pathLst>
              <a:path w="3112009">
                <a:moveTo>
                  <a:pt x="0" y="0"/>
                </a:moveTo>
                <a:lnTo>
                  <a:pt x="3112009"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90" name="object 50"/>
          <p:cNvSpPr>
            <a:spLocks/>
          </p:cNvSpPr>
          <p:nvPr/>
        </p:nvSpPr>
        <p:spPr bwMode="auto">
          <a:xfrm>
            <a:off x="10040075" y="11100764"/>
            <a:ext cx="1065780" cy="481976"/>
          </a:xfrm>
          <a:custGeom>
            <a:avLst/>
            <a:gdLst>
              <a:gd name="T0" fmla="*/ 0 w 249936"/>
              <a:gd name="T1" fmla="*/ 0 h 112776"/>
              <a:gd name="T2" fmla="*/ 0 w 249936"/>
              <a:gd name="T3" fmla="*/ 112776 h 112776"/>
              <a:gd name="T4" fmla="*/ 249936 w 249936"/>
              <a:gd name="T5" fmla="*/ 112776 h 112776"/>
              <a:gd name="T6" fmla="*/ 249936 w 249936"/>
              <a:gd name="T7" fmla="*/ 0 h 112776"/>
              <a:gd name="T8" fmla="*/ 0 w 249936"/>
              <a:gd name="T9" fmla="*/ 0 h 112776"/>
            </a:gdLst>
            <a:ahLst/>
            <a:cxnLst>
              <a:cxn ang="0">
                <a:pos x="T0" y="T1"/>
              </a:cxn>
              <a:cxn ang="0">
                <a:pos x="T2" y="T3"/>
              </a:cxn>
              <a:cxn ang="0">
                <a:pos x="T4" y="T5"/>
              </a:cxn>
              <a:cxn ang="0">
                <a:pos x="T6" y="T7"/>
              </a:cxn>
              <a:cxn ang="0">
                <a:pos x="T8" y="T9"/>
              </a:cxn>
            </a:cxnLst>
            <a:rect l="0" t="0" r="r" b="b"/>
            <a:pathLst>
              <a:path w="249936" h="112776">
                <a:moveTo>
                  <a:pt x="0" y="0"/>
                </a:moveTo>
                <a:lnTo>
                  <a:pt x="0" y="112776"/>
                </a:lnTo>
                <a:lnTo>
                  <a:pt x="249936" y="112776"/>
                </a:lnTo>
                <a:lnTo>
                  <a:pt x="249936"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1" name="object 51"/>
          <p:cNvSpPr>
            <a:spLocks/>
          </p:cNvSpPr>
          <p:nvPr/>
        </p:nvSpPr>
        <p:spPr bwMode="auto">
          <a:xfrm>
            <a:off x="10040076" y="9872060"/>
            <a:ext cx="1588490" cy="481980"/>
          </a:xfrm>
          <a:custGeom>
            <a:avLst/>
            <a:gdLst>
              <a:gd name="T0" fmla="*/ 0 w 371856"/>
              <a:gd name="T1" fmla="*/ 0 h 112776"/>
              <a:gd name="T2" fmla="*/ 0 w 371856"/>
              <a:gd name="T3" fmla="*/ 112776 h 112776"/>
              <a:gd name="T4" fmla="*/ 371856 w 371856"/>
              <a:gd name="T5" fmla="*/ 112776 h 112776"/>
              <a:gd name="T6" fmla="*/ 371856 w 371856"/>
              <a:gd name="T7" fmla="*/ 0 h 112776"/>
              <a:gd name="T8" fmla="*/ 0 w 371856"/>
              <a:gd name="T9" fmla="*/ 0 h 112776"/>
            </a:gdLst>
            <a:ahLst/>
            <a:cxnLst>
              <a:cxn ang="0">
                <a:pos x="T0" y="T1"/>
              </a:cxn>
              <a:cxn ang="0">
                <a:pos x="T2" y="T3"/>
              </a:cxn>
              <a:cxn ang="0">
                <a:pos x="T4" y="T5"/>
              </a:cxn>
              <a:cxn ang="0">
                <a:pos x="T6" y="T7"/>
              </a:cxn>
              <a:cxn ang="0">
                <a:pos x="T8" y="T9"/>
              </a:cxn>
            </a:cxnLst>
            <a:rect l="0" t="0" r="r" b="b"/>
            <a:pathLst>
              <a:path w="371856" h="112776">
                <a:moveTo>
                  <a:pt x="0" y="0"/>
                </a:moveTo>
                <a:lnTo>
                  <a:pt x="0" y="112776"/>
                </a:lnTo>
                <a:lnTo>
                  <a:pt x="371856" y="112776"/>
                </a:lnTo>
                <a:lnTo>
                  <a:pt x="371856"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2" name="object 52"/>
          <p:cNvSpPr>
            <a:spLocks/>
          </p:cNvSpPr>
          <p:nvPr/>
        </p:nvSpPr>
        <p:spPr bwMode="auto">
          <a:xfrm>
            <a:off x="10040073" y="8650142"/>
            <a:ext cx="2661060" cy="495557"/>
          </a:xfrm>
          <a:custGeom>
            <a:avLst/>
            <a:gdLst>
              <a:gd name="T0" fmla="*/ 0 w 621792"/>
              <a:gd name="T1" fmla="*/ 0 h 115824"/>
              <a:gd name="T2" fmla="*/ 0 w 621792"/>
              <a:gd name="T3" fmla="*/ 115824 h 115824"/>
              <a:gd name="T4" fmla="*/ 621792 w 621792"/>
              <a:gd name="T5" fmla="*/ 115824 h 115824"/>
              <a:gd name="T6" fmla="*/ 621792 w 621792"/>
              <a:gd name="T7" fmla="*/ 0 h 115824"/>
              <a:gd name="T8" fmla="*/ 0 w 621792"/>
              <a:gd name="T9" fmla="*/ 0 h 115824"/>
            </a:gdLst>
            <a:ahLst/>
            <a:cxnLst>
              <a:cxn ang="0">
                <a:pos x="T0" y="T1"/>
              </a:cxn>
              <a:cxn ang="0">
                <a:pos x="T2" y="T3"/>
              </a:cxn>
              <a:cxn ang="0">
                <a:pos x="T4" y="T5"/>
              </a:cxn>
              <a:cxn ang="0">
                <a:pos x="T6" y="T7"/>
              </a:cxn>
              <a:cxn ang="0">
                <a:pos x="T8" y="T9"/>
              </a:cxn>
            </a:cxnLst>
            <a:rect l="0" t="0" r="r" b="b"/>
            <a:pathLst>
              <a:path w="621792" h="115824">
                <a:moveTo>
                  <a:pt x="0" y="0"/>
                </a:moveTo>
                <a:lnTo>
                  <a:pt x="0" y="115824"/>
                </a:lnTo>
                <a:lnTo>
                  <a:pt x="621792" y="115824"/>
                </a:lnTo>
                <a:lnTo>
                  <a:pt x="621792"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3" name="object 53"/>
          <p:cNvSpPr>
            <a:spLocks/>
          </p:cNvSpPr>
          <p:nvPr/>
        </p:nvSpPr>
        <p:spPr bwMode="auto">
          <a:xfrm>
            <a:off x="10040076" y="7435018"/>
            <a:ext cx="8512677" cy="481976"/>
          </a:xfrm>
          <a:custGeom>
            <a:avLst/>
            <a:gdLst>
              <a:gd name="T0" fmla="*/ 0 w 1990344"/>
              <a:gd name="T1" fmla="*/ 0 h 112776"/>
              <a:gd name="T2" fmla="*/ 0 w 1990344"/>
              <a:gd name="T3" fmla="*/ 112776 h 112776"/>
              <a:gd name="T4" fmla="*/ 1990344 w 1990344"/>
              <a:gd name="T5" fmla="*/ 112776 h 112776"/>
              <a:gd name="T6" fmla="*/ 1990344 w 1990344"/>
              <a:gd name="T7" fmla="*/ 0 h 112776"/>
              <a:gd name="T8" fmla="*/ 0 w 1990344"/>
              <a:gd name="T9" fmla="*/ 0 h 112776"/>
            </a:gdLst>
            <a:ahLst/>
            <a:cxnLst>
              <a:cxn ang="0">
                <a:pos x="T0" y="T1"/>
              </a:cxn>
              <a:cxn ang="0">
                <a:pos x="T2" y="T3"/>
              </a:cxn>
              <a:cxn ang="0">
                <a:pos x="T4" y="T5"/>
              </a:cxn>
              <a:cxn ang="0">
                <a:pos x="T6" y="T7"/>
              </a:cxn>
              <a:cxn ang="0">
                <a:pos x="T8" y="T9"/>
              </a:cxn>
            </a:cxnLst>
            <a:rect l="0" t="0" r="r" b="b"/>
            <a:pathLst>
              <a:path w="1990344" h="112776">
                <a:moveTo>
                  <a:pt x="0" y="0"/>
                </a:moveTo>
                <a:lnTo>
                  <a:pt x="0" y="112776"/>
                </a:lnTo>
                <a:lnTo>
                  <a:pt x="1990344" y="112776"/>
                </a:lnTo>
                <a:lnTo>
                  <a:pt x="1990344"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4" name="object 54"/>
          <p:cNvSpPr>
            <a:spLocks/>
          </p:cNvSpPr>
          <p:nvPr/>
        </p:nvSpPr>
        <p:spPr bwMode="auto">
          <a:xfrm>
            <a:off x="10040074" y="6213105"/>
            <a:ext cx="11180523" cy="495552"/>
          </a:xfrm>
          <a:custGeom>
            <a:avLst/>
            <a:gdLst>
              <a:gd name="T0" fmla="*/ 0 w 2615184"/>
              <a:gd name="T1" fmla="*/ 0 h 115824"/>
              <a:gd name="T2" fmla="*/ 0 w 2615184"/>
              <a:gd name="T3" fmla="*/ 115824 h 115824"/>
              <a:gd name="T4" fmla="*/ 2615184 w 2615184"/>
              <a:gd name="T5" fmla="*/ 115824 h 115824"/>
              <a:gd name="T6" fmla="*/ 2615184 w 2615184"/>
              <a:gd name="T7" fmla="*/ 0 h 115824"/>
              <a:gd name="T8" fmla="*/ 0 w 2615184"/>
              <a:gd name="T9" fmla="*/ 0 h 115824"/>
            </a:gdLst>
            <a:ahLst/>
            <a:cxnLst>
              <a:cxn ang="0">
                <a:pos x="T0" y="T1"/>
              </a:cxn>
              <a:cxn ang="0">
                <a:pos x="T2" y="T3"/>
              </a:cxn>
              <a:cxn ang="0">
                <a:pos x="T4" y="T5"/>
              </a:cxn>
              <a:cxn ang="0">
                <a:pos x="T6" y="T7"/>
              </a:cxn>
              <a:cxn ang="0">
                <a:pos x="T8" y="T9"/>
              </a:cxn>
            </a:cxnLst>
            <a:rect l="0" t="0" r="r" b="b"/>
            <a:pathLst>
              <a:path w="2615184" h="115824">
                <a:moveTo>
                  <a:pt x="0" y="0"/>
                </a:moveTo>
                <a:lnTo>
                  <a:pt x="0" y="115824"/>
                </a:lnTo>
                <a:lnTo>
                  <a:pt x="2615184" y="115824"/>
                </a:lnTo>
                <a:lnTo>
                  <a:pt x="2615184"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5" name="object 55"/>
          <p:cNvSpPr>
            <a:spLocks/>
          </p:cNvSpPr>
          <p:nvPr/>
        </p:nvSpPr>
        <p:spPr bwMode="auto">
          <a:xfrm>
            <a:off x="10040073" y="4997975"/>
            <a:ext cx="9578457" cy="481980"/>
          </a:xfrm>
          <a:custGeom>
            <a:avLst/>
            <a:gdLst>
              <a:gd name="T0" fmla="*/ 0 w 2240280"/>
              <a:gd name="T1" fmla="*/ 0 h 112776"/>
              <a:gd name="T2" fmla="*/ 0 w 2240280"/>
              <a:gd name="T3" fmla="*/ 112776 h 112776"/>
              <a:gd name="T4" fmla="*/ 2240280 w 2240280"/>
              <a:gd name="T5" fmla="*/ 112776 h 112776"/>
              <a:gd name="T6" fmla="*/ 2240280 w 2240280"/>
              <a:gd name="T7" fmla="*/ 0 h 112776"/>
              <a:gd name="T8" fmla="*/ 0 w 2240280"/>
              <a:gd name="T9" fmla="*/ 0 h 112776"/>
            </a:gdLst>
            <a:ahLst/>
            <a:cxnLst>
              <a:cxn ang="0">
                <a:pos x="T0" y="T1"/>
              </a:cxn>
              <a:cxn ang="0">
                <a:pos x="T2" y="T3"/>
              </a:cxn>
              <a:cxn ang="0">
                <a:pos x="T4" y="T5"/>
              </a:cxn>
              <a:cxn ang="0">
                <a:pos x="T6" y="T7"/>
              </a:cxn>
              <a:cxn ang="0">
                <a:pos x="T8" y="T9"/>
              </a:cxn>
            </a:cxnLst>
            <a:rect l="0" t="0" r="r" b="b"/>
            <a:pathLst>
              <a:path w="2240280" h="112776">
                <a:moveTo>
                  <a:pt x="0" y="0"/>
                </a:moveTo>
                <a:lnTo>
                  <a:pt x="0" y="112776"/>
                </a:lnTo>
                <a:lnTo>
                  <a:pt x="2240280" y="112776"/>
                </a:lnTo>
                <a:lnTo>
                  <a:pt x="2240280"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6" name="object 56"/>
          <p:cNvSpPr>
            <a:spLocks/>
          </p:cNvSpPr>
          <p:nvPr/>
        </p:nvSpPr>
        <p:spPr bwMode="auto">
          <a:xfrm>
            <a:off x="10040075" y="3776060"/>
            <a:ext cx="7989967" cy="481980"/>
          </a:xfrm>
          <a:custGeom>
            <a:avLst/>
            <a:gdLst>
              <a:gd name="T0" fmla="*/ 0 w 1868424"/>
              <a:gd name="T1" fmla="*/ 0 h 112776"/>
              <a:gd name="T2" fmla="*/ 0 w 1868424"/>
              <a:gd name="T3" fmla="*/ 112776 h 112776"/>
              <a:gd name="T4" fmla="*/ 1868424 w 1868424"/>
              <a:gd name="T5" fmla="*/ 112776 h 112776"/>
              <a:gd name="T6" fmla="*/ 1868424 w 1868424"/>
              <a:gd name="T7" fmla="*/ 0 h 112776"/>
              <a:gd name="T8" fmla="*/ 0 w 1868424"/>
              <a:gd name="T9" fmla="*/ 0 h 112776"/>
            </a:gdLst>
            <a:ahLst/>
            <a:cxnLst>
              <a:cxn ang="0">
                <a:pos x="T0" y="T1"/>
              </a:cxn>
              <a:cxn ang="0">
                <a:pos x="T2" y="T3"/>
              </a:cxn>
              <a:cxn ang="0">
                <a:pos x="T4" y="T5"/>
              </a:cxn>
              <a:cxn ang="0">
                <a:pos x="T6" y="T7"/>
              </a:cxn>
              <a:cxn ang="0">
                <a:pos x="T8" y="T9"/>
              </a:cxn>
            </a:cxnLst>
            <a:rect l="0" t="0" r="r" b="b"/>
            <a:pathLst>
              <a:path w="1868424" h="112776">
                <a:moveTo>
                  <a:pt x="0" y="0"/>
                </a:moveTo>
                <a:lnTo>
                  <a:pt x="0" y="112776"/>
                </a:lnTo>
                <a:lnTo>
                  <a:pt x="1868424" y="112776"/>
                </a:lnTo>
                <a:lnTo>
                  <a:pt x="1868424"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7" name="object 57"/>
          <p:cNvSpPr>
            <a:spLocks/>
          </p:cNvSpPr>
          <p:nvPr/>
        </p:nvSpPr>
        <p:spPr bwMode="auto">
          <a:xfrm>
            <a:off x="10040075" y="2547359"/>
            <a:ext cx="10651027" cy="495552"/>
          </a:xfrm>
          <a:custGeom>
            <a:avLst/>
            <a:gdLst>
              <a:gd name="T0" fmla="*/ 0 w 2490216"/>
              <a:gd name="T1" fmla="*/ 0 h 115824"/>
              <a:gd name="T2" fmla="*/ 0 w 2490216"/>
              <a:gd name="T3" fmla="*/ 115824 h 115824"/>
              <a:gd name="T4" fmla="*/ 2490216 w 2490216"/>
              <a:gd name="T5" fmla="*/ 115824 h 115824"/>
              <a:gd name="T6" fmla="*/ 2490216 w 2490216"/>
              <a:gd name="T7" fmla="*/ 0 h 115824"/>
              <a:gd name="T8" fmla="*/ 0 w 2490216"/>
              <a:gd name="T9" fmla="*/ 0 h 115824"/>
            </a:gdLst>
            <a:ahLst/>
            <a:cxnLst>
              <a:cxn ang="0">
                <a:pos x="T0" y="T1"/>
              </a:cxn>
              <a:cxn ang="0">
                <a:pos x="T2" y="T3"/>
              </a:cxn>
              <a:cxn ang="0">
                <a:pos x="T4" y="T5"/>
              </a:cxn>
              <a:cxn ang="0">
                <a:pos x="T6" y="T7"/>
              </a:cxn>
              <a:cxn ang="0">
                <a:pos x="T8" y="T9"/>
              </a:cxn>
            </a:cxnLst>
            <a:rect l="0" t="0" r="r" b="b"/>
            <a:pathLst>
              <a:path w="2490216" h="115824">
                <a:moveTo>
                  <a:pt x="0" y="0"/>
                </a:moveTo>
                <a:lnTo>
                  <a:pt x="0" y="115824"/>
                </a:lnTo>
                <a:lnTo>
                  <a:pt x="2490216" y="115824"/>
                </a:lnTo>
                <a:lnTo>
                  <a:pt x="2490216" y="0"/>
                </a:lnTo>
                <a:lnTo>
                  <a:pt x="0" y="0"/>
                </a:lnTo>
                <a:close/>
              </a:path>
            </a:pathLst>
          </a:custGeom>
          <a:solidFill>
            <a:srgbClr val="6094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sz="21381"/>
          </a:p>
        </p:txBody>
      </p:sp>
      <p:sp>
        <p:nvSpPr>
          <p:cNvPr id="3098" name="object 58"/>
          <p:cNvSpPr>
            <a:spLocks/>
          </p:cNvSpPr>
          <p:nvPr/>
        </p:nvSpPr>
        <p:spPr bwMode="auto">
          <a:xfrm>
            <a:off x="10040075" y="11100764"/>
            <a:ext cx="1065780" cy="481976"/>
          </a:xfrm>
          <a:custGeom>
            <a:avLst/>
            <a:gdLst>
              <a:gd name="T0" fmla="*/ 249936 w 249936"/>
              <a:gd name="T1" fmla="*/ 112776 h 112776"/>
              <a:gd name="T2" fmla="*/ 0 w 249936"/>
              <a:gd name="T3" fmla="*/ 112776 h 112776"/>
              <a:gd name="T4" fmla="*/ 0 w 249936"/>
              <a:gd name="T5" fmla="*/ 0 h 112776"/>
              <a:gd name="T6" fmla="*/ 249936 w 249936"/>
              <a:gd name="T7" fmla="*/ 0 h 112776"/>
              <a:gd name="T8" fmla="*/ 249936 w 249936"/>
              <a:gd name="T9" fmla="*/ 112776 h 112776"/>
            </a:gdLst>
            <a:ahLst/>
            <a:cxnLst>
              <a:cxn ang="0">
                <a:pos x="T0" y="T1"/>
              </a:cxn>
              <a:cxn ang="0">
                <a:pos x="T2" y="T3"/>
              </a:cxn>
              <a:cxn ang="0">
                <a:pos x="T4" y="T5"/>
              </a:cxn>
              <a:cxn ang="0">
                <a:pos x="T6" y="T7"/>
              </a:cxn>
              <a:cxn ang="0">
                <a:pos x="T8" y="T9"/>
              </a:cxn>
            </a:cxnLst>
            <a:rect l="0" t="0" r="r" b="b"/>
            <a:pathLst>
              <a:path w="249936" h="112776">
                <a:moveTo>
                  <a:pt x="249936" y="112776"/>
                </a:moveTo>
                <a:lnTo>
                  <a:pt x="0" y="112776"/>
                </a:lnTo>
                <a:lnTo>
                  <a:pt x="0" y="0"/>
                </a:lnTo>
                <a:lnTo>
                  <a:pt x="249936" y="0"/>
                </a:lnTo>
                <a:lnTo>
                  <a:pt x="249936" y="112776"/>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099" name="object 59"/>
          <p:cNvSpPr>
            <a:spLocks/>
          </p:cNvSpPr>
          <p:nvPr/>
        </p:nvSpPr>
        <p:spPr bwMode="auto">
          <a:xfrm>
            <a:off x="10040076" y="9872060"/>
            <a:ext cx="1588490" cy="481980"/>
          </a:xfrm>
          <a:custGeom>
            <a:avLst/>
            <a:gdLst>
              <a:gd name="T0" fmla="*/ 371856 w 371856"/>
              <a:gd name="T1" fmla="*/ 112776 h 112776"/>
              <a:gd name="T2" fmla="*/ 0 w 371856"/>
              <a:gd name="T3" fmla="*/ 112776 h 112776"/>
              <a:gd name="T4" fmla="*/ 0 w 371856"/>
              <a:gd name="T5" fmla="*/ 0 h 112776"/>
              <a:gd name="T6" fmla="*/ 371856 w 371856"/>
              <a:gd name="T7" fmla="*/ 0 h 112776"/>
              <a:gd name="T8" fmla="*/ 371856 w 371856"/>
              <a:gd name="T9" fmla="*/ 112776 h 112776"/>
            </a:gdLst>
            <a:ahLst/>
            <a:cxnLst>
              <a:cxn ang="0">
                <a:pos x="T0" y="T1"/>
              </a:cxn>
              <a:cxn ang="0">
                <a:pos x="T2" y="T3"/>
              </a:cxn>
              <a:cxn ang="0">
                <a:pos x="T4" y="T5"/>
              </a:cxn>
              <a:cxn ang="0">
                <a:pos x="T6" y="T7"/>
              </a:cxn>
              <a:cxn ang="0">
                <a:pos x="T8" y="T9"/>
              </a:cxn>
            </a:cxnLst>
            <a:rect l="0" t="0" r="r" b="b"/>
            <a:pathLst>
              <a:path w="371856" h="112776">
                <a:moveTo>
                  <a:pt x="371856" y="112776"/>
                </a:moveTo>
                <a:lnTo>
                  <a:pt x="0" y="112776"/>
                </a:lnTo>
                <a:lnTo>
                  <a:pt x="0" y="0"/>
                </a:lnTo>
                <a:lnTo>
                  <a:pt x="371856" y="0"/>
                </a:lnTo>
                <a:lnTo>
                  <a:pt x="371856" y="112776"/>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0" name="object 60"/>
          <p:cNvSpPr>
            <a:spLocks/>
          </p:cNvSpPr>
          <p:nvPr/>
        </p:nvSpPr>
        <p:spPr bwMode="auto">
          <a:xfrm>
            <a:off x="10040073" y="8650142"/>
            <a:ext cx="2661060" cy="495557"/>
          </a:xfrm>
          <a:custGeom>
            <a:avLst/>
            <a:gdLst>
              <a:gd name="T0" fmla="*/ 621792 w 621792"/>
              <a:gd name="T1" fmla="*/ 115824 h 115824"/>
              <a:gd name="T2" fmla="*/ 0 w 621792"/>
              <a:gd name="T3" fmla="*/ 115824 h 115824"/>
              <a:gd name="T4" fmla="*/ 0 w 621792"/>
              <a:gd name="T5" fmla="*/ 0 h 115824"/>
              <a:gd name="T6" fmla="*/ 621792 w 621792"/>
              <a:gd name="T7" fmla="*/ 0 h 115824"/>
              <a:gd name="T8" fmla="*/ 621792 w 621792"/>
              <a:gd name="T9" fmla="*/ 115824 h 115824"/>
            </a:gdLst>
            <a:ahLst/>
            <a:cxnLst>
              <a:cxn ang="0">
                <a:pos x="T0" y="T1"/>
              </a:cxn>
              <a:cxn ang="0">
                <a:pos x="T2" y="T3"/>
              </a:cxn>
              <a:cxn ang="0">
                <a:pos x="T4" y="T5"/>
              </a:cxn>
              <a:cxn ang="0">
                <a:pos x="T6" y="T7"/>
              </a:cxn>
              <a:cxn ang="0">
                <a:pos x="T8" y="T9"/>
              </a:cxn>
            </a:cxnLst>
            <a:rect l="0" t="0" r="r" b="b"/>
            <a:pathLst>
              <a:path w="621792" h="115824">
                <a:moveTo>
                  <a:pt x="621792" y="115824"/>
                </a:moveTo>
                <a:lnTo>
                  <a:pt x="0" y="115824"/>
                </a:lnTo>
                <a:lnTo>
                  <a:pt x="0" y="0"/>
                </a:lnTo>
                <a:lnTo>
                  <a:pt x="621792" y="0"/>
                </a:lnTo>
                <a:lnTo>
                  <a:pt x="621792" y="115824"/>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1" name="object 61"/>
          <p:cNvSpPr>
            <a:spLocks/>
          </p:cNvSpPr>
          <p:nvPr/>
        </p:nvSpPr>
        <p:spPr bwMode="auto">
          <a:xfrm>
            <a:off x="10040076" y="7435018"/>
            <a:ext cx="8512677" cy="481976"/>
          </a:xfrm>
          <a:custGeom>
            <a:avLst/>
            <a:gdLst>
              <a:gd name="T0" fmla="*/ 1990345 w 1990345"/>
              <a:gd name="T1" fmla="*/ 112776 h 112776"/>
              <a:gd name="T2" fmla="*/ 0 w 1990345"/>
              <a:gd name="T3" fmla="*/ 112776 h 112776"/>
              <a:gd name="T4" fmla="*/ 0 w 1990345"/>
              <a:gd name="T5" fmla="*/ 0 h 112776"/>
              <a:gd name="T6" fmla="*/ 1990345 w 1990345"/>
              <a:gd name="T7" fmla="*/ 0 h 112776"/>
              <a:gd name="T8" fmla="*/ 1990345 w 1990345"/>
              <a:gd name="T9" fmla="*/ 112776 h 112776"/>
            </a:gdLst>
            <a:ahLst/>
            <a:cxnLst>
              <a:cxn ang="0">
                <a:pos x="T0" y="T1"/>
              </a:cxn>
              <a:cxn ang="0">
                <a:pos x="T2" y="T3"/>
              </a:cxn>
              <a:cxn ang="0">
                <a:pos x="T4" y="T5"/>
              </a:cxn>
              <a:cxn ang="0">
                <a:pos x="T6" y="T7"/>
              </a:cxn>
              <a:cxn ang="0">
                <a:pos x="T8" y="T9"/>
              </a:cxn>
            </a:cxnLst>
            <a:rect l="0" t="0" r="r" b="b"/>
            <a:pathLst>
              <a:path w="1990345" h="112776">
                <a:moveTo>
                  <a:pt x="1990345" y="112776"/>
                </a:moveTo>
                <a:lnTo>
                  <a:pt x="0" y="112776"/>
                </a:lnTo>
                <a:lnTo>
                  <a:pt x="0" y="0"/>
                </a:lnTo>
                <a:lnTo>
                  <a:pt x="1990345" y="0"/>
                </a:lnTo>
                <a:lnTo>
                  <a:pt x="1990345" y="112776"/>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2" name="object 62"/>
          <p:cNvSpPr>
            <a:spLocks/>
          </p:cNvSpPr>
          <p:nvPr/>
        </p:nvSpPr>
        <p:spPr bwMode="auto">
          <a:xfrm>
            <a:off x="10040074" y="6213105"/>
            <a:ext cx="11180523" cy="495552"/>
          </a:xfrm>
          <a:custGeom>
            <a:avLst/>
            <a:gdLst>
              <a:gd name="T0" fmla="*/ 2615185 w 2615185"/>
              <a:gd name="T1" fmla="*/ 115824 h 115824"/>
              <a:gd name="T2" fmla="*/ 0 w 2615185"/>
              <a:gd name="T3" fmla="*/ 115824 h 115824"/>
              <a:gd name="T4" fmla="*/ 0 w 2615185"/>
              <a:gd name="T5" fmla="*/ 0 h 115824"/>
              <a:gd name="T6" fmla="*/ 2615185 w 2615185"/>
              <a:gd name="T7" fmla="*/ 0 h 115824"/>
              <a:gd name="T8" fmla="*/ 2615185 w 2615185"/>
              <a:gd name="T9" fmla="*/ 115824 h 115824"/>
            </a:gdLst>
            <a:ahLst/>
            <a:cxnLst>
              <a:cxn ang="0">
                <a:pos x="T0" y="T1"/>
              </a:cxn>
              <a:cxn ang="0">
                <a:pos x="T2" y="T3"/>
              </a:cxn>
              <a:cxn ang="0">
                <a:pos x="T4" y="T5"/>
              </a:cxn>
              <a:cxn ang="0">
                <a:pos x="T6" y="T7"/>
              </a:cxn>
              <a:cxn ang="0">
                <a:pos x="T8" y="T9"/>
              </a:cxn>
            </a:cxnLst>
            <a:rect l="0" t="0" r="r" b="b"/>
            <a:pathLst>
              <a:path w="2615185" h="115824">
                <a:moveTo>
                  <a:pt x="2615185" y="115824"/>
                </a:moveTo>
                <a:lnTo>
                  <a:pt x="0" y="115824"/>
                </a:lnTo>
                <a:lnTo>
                  <a:pt x="0" y="0"/>
                </a:lnTo>
                <a:lnTo>
                  <a:pt x="2615185" y="0"/>
                </a:lnTo>
                <a:lnTo>
                  <a:pt x="2615185" y="115824"/>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3" name="object 63"/>
          <p:cNvSpPr>
            <a:spLocks/>
          </p:cNvSpPr>
          <p:nvPr/>
        </p:nvSpPr>
        <p:spPr bwMode="auto">
          <a:xfrm>
            <a:off x="10040073" y="4997975"/>
            <a:ext cx="9578457" cy="481980"/>
          </a:xfrm>
          <a:custGeom>
            <a:avLst/>
            <a:gdLst>
              <a:gd name="T0" fmla="*/ 2240281 w 2240281"/>
              <a:gd name="T1" fmla="*/ 112776 h 112776"/>
              <a:gd name="T2" fmla="*/ 0 w 2240281"/>
              <a:gd name="T3" fmla="*/ 112776 h 112776"/>
              <a:gd name="T4" fmla="*/ 0 w 2240281"/>
              <a:gd name="T5" fmla="*/ 0 h 112776"/>
              <a:gd name="T6" fmla="*/ 2240281 w 2240281"/>
              <a:gd name="T7" fmla="*/ 0 h 112776"/>
              <a:gd name="T8" fmla="*/ 2240281 w 2240281"/>
              <a:gd name="T9" fmla="*/ 112776 h 112776"/>
            </a:gdLst>
            <a:ahLst/>
            <a:cxnLst>
              <a:cxn ang="0">
                <a:pos x="T0" y="T1"/>
              </a:cxn>
              <a:cxn ang="0">
                <a:pos x="T2" y="T3"/>
              </a:cxn>
              <a:cxn ang="0">
                <a:pos x="T4" y="T5"/>
              </a:cxn>
              <a:cxn ang="0">
                <a:pos x="T6" y="T7"/>
              </a:cxn>
              <a:cxn ang="0">
                <a:pos x="T8" y="T9"/>
              </a:cxn>
            </a:cxnLst>
            <a:rect l="0" t="0" r="r" b="b"/>
            <a:pathLst>
              <a:path w="2240281" h="112776">
                <a:moveTo>
                  <a:pt x="2240281" y="112776"/>
                </a:moveTo>
                <a:lnTo>
                  <a:pt x="0" y="112776"/>
                </a:lnTo>
                <a:lnTo>
                  <a:pt x="0" y="0"/>
                </a:lnTo>
                <a:lnTo>
                  <a:pt x="2240281" y="0"/>
                </a:lnTo>
                <a:lnTo>
                  <a:pt x="2240281" y="112776"/>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4" name="object 64"/>
          <p:cNvSpPr>
            <a:spLocks/>
          </p:cNvSpPr>
          <p:nvPr/>
        </p:nvSpPr>
        <p:spPr bwMode="auto">
          <a:xfrm>
            <a:off x="10040075" y="3776060"/>
            <a:ext cx="7989967" cy="481980"/>
          </a:xfrm>
          <a:custGeom>
            <a:avLst/>
            <a:gdLst>
              <a:gd name="T0" fmla="*/ 1868424 w 1868424"/>
              <a:gd name="T1" fmla="*/ 112776 h 112776"/>
              <a:gd name="T2" fmla="*/ 0 w 1868424"/>
              <a:gd name="T3" fmla="*/ 112776 h 112776"/>
              <a:gd name="T4" fmla="*/ 0 w 1868424"/>
              <a:gd name="T5" fmla="*/ 0 h 112776"/>
              <a:gd name="T6" fmla="*/ 1868424 w 1868424"/>
              <a:gd name="T7" fmla="*/ 0 h 112776"/>
              <a:gd name="T8" fmla="*/ 1868424 w 1868424"/>
              <a:gd name="T9" fmla="*/ 112776 h 112776"/>
            </a:gdLst>
            <a:ahLst/>
            <a:cxnLst>
              <a:cxn ang="0">
                <a:pos x="T0" y="T1"/>
              </a:cxn>
              <a:cxn ang="0">
                <a:pos x="T2" y="T3"/>
              </a:cxn>
              <a:cxn ang="0">
                <a:pos x="T4" y="T5"/>
              </a:cxn>
              <a:cxn ang="0">
                <a:pos x="T6" y="T7"/>
              </a:cxn>
              <a:cxn ang="0">
                <a:pos x="T8" y="T9"/>
              </a:cxn>
            </a:cxnLst>
            <a:rect l="0" t="0" r="r" b="b"/>
            <a:pathLst>
              <a:path w="1868424" h="112776">
                <a:moveTo>
                  <a:pt x="1868424" y="112776"/>
                </a:moveTo>
                <a:lnTo>
                  <a:pt x="0" y="112776"/>
                </a:lnTo>
                <a:lnTo>
                  <a:pt x="0" y="0"/>
                </a:lnTo>
                <a:lnTo>
                  <a:pt x="1868424" y="0"/>
                </a:lnTo>
                <a:lnTo>
                  <a:pt x="1868424" y="112776"/>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5" name="object 65"/>
          <p:cNvSpPr>
            <a:spLocks/>
          </p:cNvSpPr>
          <p:nvPr/>
        </p:nvSpPr>
        <p:spPr bwMode="auto">
          <a:xfrm>
            <a:off x="10040075" y="2547359"/>
            <a:ext cx="10651027" cy="495552"/>
          </a:xfrm>
          <a:custGeom>
            <a:avLst/>
            <a:gdLst>
              <a:gd name="T0" fmla="*/ 2490217 w 2490217"/>
              <a:gd name="T1" fmla="*/ 115824 h 115824"/>
              <a:gd name="T2" fmla="*/ 0 w 2490217"/>
              <a:gd name="T3" fmla="*/ 115824 h 115824"/>
              <a:gd name="T4" fmla="*/ 0 w 2490217"/>
              <a:gd name="T5" fmla="*/ 0 h 115824"/>
              <a:gd name="T6" fmla="*/ 2490217 w 2490217"/>
              <a:gd name="T7" fmla="*/ 0 h 115824"/>
              <a:gd name="T8" fmla="*/ 2490217 w 2490217"/>
              <a:gd name="T9" fmla="*/ 115824 h 115824"/>
            </a:gdLst>
            <a:ahLst/>
            <a:cxnLst>
              <a:cxn ang="0">
                <a:pos x="T0" y="T1"/>
              </a:cxn>
              <a:cxn ang="0">
                <a:pos x="T2" y="T3"/>
              </a:cxn>
              <a:cxn ang="0">
                <a:pos x="T4" y="T5"/>
              </a:cxn>
              <a:cxn ang="0">
                <a:pos x="T6" y="T7"/>
              </a:cxn>
              <a:cxn ang="0">
                <a:pos x="T8" y="T9"/>
              </a:cxn>
            </a:cxnLst>
            <a:rect l="0" t="0" r="r" b="b"/>
            <a:pathLst>
              <a:path w="2490217" h="115824">
                <a:moveTo>
                  <a:pt x="2490217" y="115824"/>
                </a:moveTo>
                <a:lnTo>
                  <a:pt x="0" y="115824"/>
                </a:lnTo>
                <a:lnTo>
                  <a:pt x="0" y="0"/>
                </a:lnTo>
                <a:lnTo>
                  <a:pt x="2490217" y="0"/>
                </a:lnTo>
                <a:lnTo>
                  <a:pt x="2490217" y="115824"/>
                </a:lnTo>
                <a:close/>
              </a:path>
            </a:pathLst>
          </a:custGeom>
          <a:noFill/>
          <a:ln w="9525">
            <a:solidFill>
              <a:srgbClr val="FAFAF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6" name="object 66"/>
          <p:cNvSpPr>
            <a:spLocks/>
          </p:cNvSpPr>
          <p:nvPr/>
        </p:nvSpPr>
        <p:spPr bwMode="auto">
          <a:xfrm>
            <a:off x="10040073" y="11949314"/>
            <a:ext cx="13305301" cy="0"/>
          </a:xfrm>
          <a:custGeom>
            <a:avLst/>
            <a:gdLst>
              <a:gd name="T0" fmla="*/ 0 w 3112630"/>
              <a:gd name="T1" fmla="*/ 0 h 1"/>
              <a:gd name="T2" fmla="*/ 3112630 w 3112630"/>
              <a:gd name="T3" fmla="*/ 1 h 1"/>
            </a:gdLst>
            <a:ahLst/>
            <a:cxnLst>
              <a:cxn ang="0">
                <a:pos x="T0" y="T1"/>
              </a:cxn>
              <a:cxn ang="0">
                <a:pos x="T2" y="T3"/>
              </a:cxn>
            </a:cxnLst>
            <a:rect l="0" t="0" r="r" b="b"/>
            <a:pathLst>
              <a:path w="3112630" h="1">
                <a:moveTo>
                  <a:pt x="0" y="0"/>
                </a:moveTo>
                <a:lnTo>
                  <a:pt x="3112630" y="1"/>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7" name="object 67"/>
          <p:cNvSpPr>
            <a:spLocks/>
          </p:cNvSpPr>
          <p:nvPr/>
        </p:nvSpPr>
        <p:spPr bwMode="auto">
          <a:xfrm>
            <a:off x="10040073" y="11949316"/>
            <a:ext cx="0" cy="149345"/>
          </a:xfrm>
          <a:custGeom>
            <a:avLst/>
            <a:gdLst>
              <a:gd name="T0" fmla="*/ 0 h 35116"/>
              <a:gd name="T1" fmla="*/ 35116 h 35116"/>
            </a:gdLst>
            <a:ahLst/>
            <a:cxnLst>
              <a:cxn ang="0">
                <a:pos x="0" y="T0"/>
              </a:cxn>
              <a:cxn ang="0">
                <a:pos x="0" y="T1"/>
              </a:cxn>
            </a:cxnLst>
            <a:rect l="0" t="0" r="r" b="b"/>
            <a:pathLst>
              <a:path h="35116">
                <a:moveTo>
                  <a:pt x="0" y="0"/>
                </a:moveTo>
                <a:lnTo>
                  <a:pt x="0" y="35116"/>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8" name="object 68"/>
          <p:cNvSpPr>
            <a:spLocks/>
          </p:cNvSpPr>
          <p:nvPr/>
        </p:nvSpPr>
        <p:spPr bwMode="auto">
          <a:xfrm>
            <a:off x="12701134" y="11949316"/>
            <a:ext cx="0" cy="149345"/>
          </a:xfrm>
          <a:custGeom>
            <a:avLst/>
            <a:gdLst>
              <a:gd name="T0" fmla="*/ 0 h 35116"/>
              <a:gd name="T1" fmla="*/ 35116 h 35116"/>
            </a:gdLst>
            <a:ahLst/>
            <a:cxnLst>
              <a:cxn ang="0">
                <a:pos x="0" y="T0"/>
              </a:cxn>
              <a:cxn ang="0">
                <a:pos x="0" y="T1"/>
              </a:cxn>
            </a:cxnLst>
            <a:rect l="0" t="0" r="r" b="b"/>
            <a:pathLst>
              <a:path h="35116">
                <a:moveTo>
                  <a:pt x="0" y="0"/>
                </a:moveTo>
                <a:lnTo>
                  <a:pt x="0" y="35116"/>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09" name="object 69"/>
          <p:cNvSpPr>
            <a:spLocks/>
          </p:cNvSpPr>
          <p:nvPr/>
        </p:nvSpPr>
        <p:spPr bwMode="auto">
          <a:xfrm>
            <a:off x="15355403" y="11949316"/>
            <a:ext cx="0" cy="149345"/>
          </a:xfrm>
          <a:custGeom>
            <a:avLst/>
            <a:gdLst>
              <a:gd name="T0" fmla="*/ 0 h 35116"/>
              <a:gd name="T1" fmla="*/ 35116 h 35116"/>
            </a:gdLst>
            <a:ahLst/>
            <a:cxnLst>
              <a:cxn ang="0">
                <a:pos x="0" y="T0"/>
              </a:cxn>
              <a:cxn ang="0">
                <a:pos x="0" y="T1"/>
              </a:cxn>
            </a:cxnLst>
            <a:rect l="0" t="0" r="r" b="b"/>
            <a:pathLst>
              <a:path h="35116">
                <a:moveTo>
                  <a:pt x="0" y="0"/>
                </a:moveTo>
                <a:lnTo>
                  <a:pt x="0" y="35116"/>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0" name="object 70"/>
          <p:cNvSpPr>
            <a:spLocks/>
          </p:cNvSpPr>
          <p:nvPr/>
        </p:nvSpPr>
        <p:spPr bwMode="auto">
          <a:xfrm>
            <a:off x="18030040" y="11949316"/>
            <a:ext cx="0" cy="149345"/>
          </a:xfrm>
          <a:custGeom>
            <a:avLst/>
            <a:gdLst>
              <a:gd name="T0" fmla="*/ 0 h 35116"/>
              <a:gd name="T1" fmla="*/ 35116 h 35116"/>
            </a:gdLst>
            <a:ahLst/>
            <a:cxnLst>
              <a:cxn ang="0">
                <a:pos x="0" y="T0"/>
              </a:cxn>
              <a:cxn ang="0">
                <a:pos x="0" y="T1"/>
              </a:cxn>
            </a:cxnLst>
            <a:rect l="0" t="0" r="r" b="b"/>
            <a:pathLst>
              <a:path h="35116">
                <a:moveTo>
                  <a:pt x="0" y="0"/>
                </a:moveTo>
                <a:lnTo>
                  <a:pt x="0" y="35116"/>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1" name="object 71"/>
          <p:cNvSpPr>
            <a:spLocks/>
          </p:cNvSpPr>
          <p:nvPr/>
        </p:nvSpPr>
        <p:spPr bwMode="auto">
          <a:xfrm>
            <a:off x="20691100" y="11949316"/>
            <a:ext cx="0" cy="149345"/>
          </a:xfrm>
          <a:custGeom>
            <a:avLst/>
            <a:gdLst>
              <a:gd name="T0" fmla="*/ 0 h 35116"/>
              <a:gd name="T1" fmla="*/ 35116 h 35116"/>
            </a:gdLst>
            <a:ahLst/>
            <a:cxnLst>
              <a:cxn ang="0">
                <a:pos x="0" y="T0"/>
              </a:cxn>
              <a:cxn ang="0">
                <a:pos x="0" y="T1"/>
              </a:cxn>
            </a:cxnLst>
            <a:rect l="0" t="0" r="r" b="b"/>
            <a:pathLst>
              <a:path h="35116">
                <a:moveTo>
                  <a:pt x="0" y="0"/>
                </a:moveTo>
                <a:lnTo>
                  <a:pt x="0" y="35116"/>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2" name="object 72"/>
          <p:cNvSpPr>
            <a:spLocks/>
          </p:cNvSpPr>
          <p:nvPr/>
        </p:nvSpPr>
        <p:spPr bwMode="auto">
          <a:xfrm>
            <a:off x="23345374" y="11949316"/>
            <a:ext cx="0" cy="149345"/>
          </a:xfrm>
          <a:custGeom>
            <a:avLst/>
            <a:gdLst>
              <a:gd name="T0" fmla="*/ 0 h 35116"/>
              <a:gd name="T1" fmla="*/ 35116 h 35116"/>
            </a:gdLst>
            <a:ahLst/>
            <a:cxnLst>
              <a:cxn ang="0">
                <a:pos x="0" y="T0"/>
              </a:cxn>
              <a:cxn ang="0">
                <a:pos x="0" y="T1"/>
              </a:cxn>
            </a:cxnLst>
            <a:rect l="0" t="0" r="r" b="b"/>
            <a:pathLst>
              <a:path h="35116">
                <a:moveTo>
                  <a:pt x="0" y="0"/>
                </a:moveTo>
                <a:lnTo>
                  <a:pt x="0" y="35116"/>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3" name="object 73"/>
          <p:cNvSpPr>
            <a:spLocks/>
          </p:cNvSpPr>
          <p:nvPr/>
        </p:nvSpPr>
        <p:spPr bwMode="auto">
          <a:xfrm>
            <a:off x="10040073" y="2187570"/>
            <a:ext cx="0" cy="9761746"/>
          </a:xfrm>
          <a:custGeom>
            <a:avLst/>
            <a:gdLst>
              <a:gd name="T0" fmla="*/ 2283081 h 2283081"/>
              <a:gd name="T1" fmla="*/ 0 h 2283081"/>
            </a:gdLst>
            <a:ahLst/>
            <a:cxnLst>
              <a:cxn ang="0">
                <a:pos x="0" y="T0"/>
              </a:cxn>
              <a:cxn ang="0">
                <a:pos x="0" y="T1"/>
              </a:cxn>
            </a:cxnLst>
            <a:rect l="0" t="0" r="r" b="b"/>
            <a:pathLst>
              <a:path h="2283081">
                <a:moveTo>
                  <a:pt x="0" y="2283081"/>
                </a:moveTo>
                <a:lnTo>
                  <a:pt x="0"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4" name="object 74"/>
          <p:cNvSpPr>
            <a:spLocks/>
          </p:cNvSpPr>
          <p:nvPr/>
        </p:nvSpPr>
        <p:spPr bwMode="auto">
          <a:xfrm>
            <a:off x="9897514" y="11949314"/>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5" name="object 75"/>
          <p:cNvSpPr>
            <a:spLocks/>
          </p:cNvSpPr>
          <p:nvPr/>
        </p:nvSpPr>
        <p:spPr bwMode="auto">
          <a:xfrm>
            <a:off x="9897514" y="10734189"/>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6" name="object 76"/>
          <p:cNvSpPr>
            <a:spLocks/>
          </p:cNvSpPr>
          <p:nvPr/>
        </p:nvSpPr>
        <p:spPr bwMode="auto">
          <a:xfrm>
            <a:off x="9897514" y="9512274"/>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7" name="object 77"/>
          <p:cNvSpPr>
            <a:spLocks/>
          </p:cNvSpPr>
          <p:nvPr/>
        </p:nvSpPr>
        <p:spPr bwMode="auto">
          <a:xfrm>
            <a:off x="9897514" y="8283568"/>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8" name="object 78"/>
          <p:cNvSpPr>
            <a:spLocks/>
          </p:cNvSpPr>
          <p:nvPr/>
        </p:nvSpPr>
        <p:spPr bwMode="auto">
          <a:xfrm>
            <a:off x="9897514" y="7068443"/>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19" name="object 79"/>
          <p:cNvSpPr>
            <a:spLocks/>
          </p:cNvSpPr>
          <p:nvPr/>
        </p:nvSpPr>
        <p:spPr bwMode="auto">
          <a:xfrm>
            <a:off x="9897514" y="5846528"/>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20" name="object 80"/>
          <p:cNvSpPr>
            <a:spLocks/>
          </p:cNvSpPr>
          <p:nvPr/>
        </p:nvSpPr>
        <p:spPr bwMode="auto">
          <a:xfrm>
            <a:off x="9897514" y="4624612"/>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21" name="object 81"/>
          <p:cNvSpPr>
            <a:spLocks/>
          </p:cNvSpPr>
          <p:nvPr/>
        </p:nvSpPr>
        <p:spPr bwMode="auto">
          <a:xfrm>
            <a:off x="9897514" y="3409483"/>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122" name="object 82"/>
          <p:cNvSpPr>
            <a:spLocks/>
          </p:cNvSpPr>
          <p:nvPr/>
        </p:nvSpPr>
        <p:spPr bwMode="auto">
          <a:xfrm>
            <a:off x="9897514" y="2180782"/>
            <a:ext cx="142559" cy="0"/>
          </a:xfrm>
          <a:custGeom>
            <a:avLst/>
            <a:gdLst>
              <a:gd name="T0" fmla="*/ 0 w 33002"/>
              <a:gd name="T1" fmla="*/ 33002 w 33002"/>
            </a:gdLst>
            <a:ahLst/>
            <a:cxnLst>
              <a:cxn ang="0">
                <a:pos x="T0" y="0"/>
              </a:cxn>
              <a:cxn ang="0">
                <a:pos x="T1" y="0"/>
              </a:cxn>
            </a:cxnLst>
            <a:rect l="0" t="0" r="r" b="b"/>
            <a:pathLst>
              <a:path w="33002">
                <a:moveTo>
                  <a:pt x="0" y="0"/>
                </a:moveTo>
                <a:lnTo>
                  <a:pt x="33002" y="0"/>
                </a:lnTo>
              </a:path>
            </a:pathLst>
          </a:custGeom>
          <a:noFill/>
          <a:ln w="9525">
            <a:solidFill>
              <a:srgbClr val="989797"/>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21381"/>
          </a:p>
        </p:txBody>
      </p:sp>
      <p:sp>
        <p:nvSpPr>
          <p:cNvPr id="32" name="object 32"/>
          <p:cNvSpPr txBox="1"/>
          <p:nvPr/>
        </p:nvSpPr>
        <p:spPr>
          <a:xfrm>
            <a:off x="1844019" y="1207194"/>
            <a:ext cx="11499581" cy="644902"/>
          </a:xfrm>
          <a:prstGeom prst="rect">
            <a:avLst/>
          </a:prstGeom>
        </p:spPr>
        <p:txBody>
          <a:bodyPr lIns="0" tIns="0" rIns="0" bIns="0"/>
          <a:lstStyle/>
          <a:p>
            <a:pPr marL="54308">
              <a:lnSpc>
                <a:spcPct val="95825"/>
              </a:lnSpc>
              <a:spcBef>
                <a:spcPts val="21"/>
              </a:spcBef>
              <a:defRPr/>
            </a:pPr>
            <a:r>
              <a:rPr sz="4062" b="1" spc="38" dirty="0">
                <a:solidFill>
                  <a:srgbClr val="FFFF00"/>
                </a:solidFill>
                <a:latin typeface="Arial"/>
                <a:cs typeface="Arial"/>
              </a:rPr>
              <a:t>F</a:t>
            </a:r>
            <a:r>
              <a:rPr sz="4062" b="1" spc="17" dirty="0">
                <a:solidFill>
                  <a:srgbClr val="FFFF00"/>
                </a:solidFill>
                <a:latin typeface="Arial"/>
                <a:cs typeface="Arial"/>
              </a:rPr>
              <a:t>i</a:t>
            </a:r>
            <a:r>
              <a:rPr sz="4062" b="1" spc="38" dirty="0">
                <a:solidFill>
                  <a:srgbClr val="FFFF00"/>
                </a:solidFill>
                <a:latin typeface="Arial"/>
                <a:cs typeface="Arial"/>
              </a:rPr>
              <a:t>gu</a:t>
            </a:r>
            <a:r>
              <a:rPr sz="4062" b="1" spc="17" dirty="0">
                <a:solidFill>
                  <a:srgbClr val="FFFF00"/>
                </a:solidFill>
                <a:latin typeface="Arial"/>
                <a:cs typeface="Arial"/>
              </a:rPr>
              <a:t>r</a:t>
            </a:r>
            <a:r>
              <a:rPr sz="4062" b="1" dirty="0">
                <a:solidFill>
                  <a:srgbClr val="FFFF00"/>
                </a:solidFill>
                <a:latin typeface="Arial"/>
                <a:cs typeface="Arial"/>
              </a:rPr>
              <a:t>e</a:t>
            </a:r>
            <a:r>
              <a:rPr sz="4062" b="1" spc="475" dirty="0">
                <a:solidFill>
                  <a:srgbClr val="FFFF00"/>
                </a:solidFill>
                <a:latin typeface="Arial"/>
                <a:cs typeface="Arial"/>
              </a:rPr>
              <a:t> </a:t>
            </a:r>
            <a:r>
              <a:rPr sz="4062" b="1" spc="38" dirty="0">
                <a:solidFill>
                  <a:srgbClr val="FFFF00"/>
                </a:solidFill>
                <a:latin typeface="Arial"/>
                <a:cs typeface="Arial"/>
              </a:rPr>
              <a:t>8</a:t>
            </a:r>
            <a:r>
              <a:rPr sz="4062" b="1" dirty="0">
                <a:solidFill>
                  <a:srgbClr val="FFFF00"/>
                </a:solidFill>
                <a:latin typeface="Arial"/>
                <a:cs typeface="Arial"/>
              </a:rPr>
              <a:t>.</a:t>
            </a:r>
            <a:r>
              <a:rPr sz="4062" b="1" spc="184" dirty="0">
                <a:solidFill>
                  <a:srgbClr val="FFFF00"/>
                </a:solidFill>
                <a:latin typeface="Arial"/>
                <a:cs typeface="Arial"/>
              </a:rPr>
              <a:t> </a:t>
            </a:r>
            <a:r>
              <a:rPr sz="4062" b="1" spc="60" dirty="0">
                <a:solidFill>
                  <a:srgbClr val="FFFF00"/>
                </a:solidFill>
                <a:latin typeface="Arial"/>
                <a:cs typeface="Arial"/>
              </a:rPr>
              <a:t>W</a:t>
            </a:r>
            <a:r>
              <a:rPr sz="4062" b="1" spc="38" dirty="0">
                <a:solidFill>
                  <a:srgbClr val="FFFF00"/>
                </a:solidFill>
                <a:latin typeface="Arial"/>
                <a:cs typeface="Arial"/>
              </a:rPr>
              <a:t>he</a:t>
            </a:r>
            <a:r>
              <a:rPr sz="4062" b="1" dirty="0">
                <a:solidFill>
                  <a:srgbClr val="FFFF00"/>
                </a:solidFill>
                <a:latin typeface="Arial"/>
                <a:cs typeface="Arial"/>
              </a:rPr>
              <a:t>n</a:t>
            </a:r>
            <a:r>
              <a:rPr sz="4062" b="1" spc="436" dirty="0">
                <a:solidFill>
                  <a:srgbClr val="FFFF00"/>
                </a:solidFill>
                <a:latin typeface="Arial"/>
                <a:cs typeface="Arial"/>
              </a:rPr>
              <a:t> </a:t>
            </a:r>
            <a:r>
              <a:rPr sz="4062" b="1" spc="60" dirty="0">
                <a:solidFill>
                  <a:srgbClr val="FFFF00"/>
                </a:solidFill>
                <a:latin typeface="Arial"/>
                <a:cs typeface="Arial"/>
              </a:rPr>
              <a:t>w</a:t>
            </a:r>
            <a:r>
              <a:rPr sz="4062" b="1" spc="38" dirty="0">
                <a:solidFill>
                  <a:srgbClr val="FFFF00"/>
                </a:solidFill>
                <a:latin typeface="Arial"/>
                <a:cs typeface="Arial"/>
              </a:rPr>
              <a:t>a</a:t>
            </a:r>
            <a:r>
              <a:rPr sz="4062" b="1" dirty="0">
                <a:solidFill>
                  <a:srgbClr val="FFFF00"/>
                </a:solidFill>
                <a:latin typeface="Arial"/>
                <a:cs typeface="Arial"/>
              </a:rPr>
              <a:t>s</a:t>
            </a:r>
            <a:r>
              <a:rPr sz="4062" b="1" spc="334" dirty="0">
                <a:solidFill>
                  <a:srgbClr val="FFFF00"/>
                </a:solidFill>
                <a:latin typeface="Arial"/>
                <a:cs typeface="Arial"/>
              </a:rPr>
              <a:t> </a:t>
            </a:r>
            <a:r>
              <a:rPr sz="4062" b="1" spc="17" dirty="0">
                <a:solidFill>
                  <a:srgbClr val="FFFF00"/>
                </a:solidFill>
                <a:latin typeface="Arial"/>
                <a:cs typeface="Arial"/>
              </a:rPr>
              <a:t>t</a:t>
            </a:r>
            <a:r>
              <a:rPr sz="4062" b="1" spc="38" dirty="0">
                <a:solidFill>
                  <a:srgbClr val="FFFF00"/>
                </a:solidFill>
                <a:latin typeface="Arial"/>
                <a:cs typeface="Arial"/>
              </a:rPr>
              <a:t>h</a:t>
            </a:r>
            <a:r>
              <a:rPr sz="4062" b="1" dirty="0">
                <a:solidFill>
                  <a:srgbClr val="FFFF00"/>
                </a:solidFill>
                <a:latin typeface="Arial"/>
                <a:cs typeface="Arial"/>
              </a:rPr>
              <a:t>e</a:t>
            </a:r>
            <a:r>
              <a:rPr sz="4062" b="1" spc="287" dirty="0">
                <a:solidFill>
                  <a:srgbClr val="FFFF00"/>
                </a:solidFill>
                <a:latin typeface="Arial"/>
                <a:cs typeface="Arial"/>
              </a:rPr>
              <a:t> </a:t>
            </a:r>
            <a:r>
              <a:rPr sz="4062" b="1" spc="38" dirty="0">
                <a:solidFill>
                  <a:srgbClr val="FFFF00"/>
                </a:solidFill>
                <a:latin typeface="Arial"/>
                <a:cs typeface="Arial"/>
              </a:rPr>
              <a:t>b</a:t>
            </a:r>
            <a:r>
              <a:rPr sz="4062" b="1" spc="17" dirty="0">
                <a:solidFill>
                  <a:srgbClr val="FFFF00"/>
                </a:solidFill>
                <a:latin typeface="Arial"/>
                <a:cs typeface="Arial"/>
              </a:rPr>
              <a:t>r</a:t>
            </a:r>
            <a:r>
              <a:rPr sz="4062" b="1" spc="38" dirty="0">
                <a:solidFill>
                  <a:srgbClr val="FFFF00"/>
                </a:solidFill>
                <a:latin typeface="Arial"/>
                <a:cs typeface="Arial"/>
              </a:rPr>
              <a:t>eac</a:t>
            </a:r>
            <a:r>
              <a:rPr sz="4062" b="1" dirty="0">
                <a:solidFill>
                  <a:srgbClr val="FFFF00"/>
                </a:solidFill>
                <a:latin typeface="Arial"/>
                <a:cs typeface="Arial"/>
              </a:rPr>
              <a:t>h</a:t>
            </a:r>
            <a:r>
              <a:rPr sz="4062" b="1" spc="505" dirty="0">
                <a:solidFill>
                  <a:srgbClr val="FFFF00"/>
                </a:solidFill>
                <a:latin typeface="Arial"/>
                <a:cs typeface="Arial"/>
              </a:rPr>
              <a:t> </a:t>
            </a:r>
            <a:r>
              <a:rPr sz="4062" b="1" spc="38" dirty="0">
                <a:solidFill>
                  <a:srgbClr val="FFFF00"/>
                </a:solidFill>
                <a:latin typeface="Arial"/>
                <a:cs typeface="Arial"/>
              </a:rPr>
              <a:t>d</a:t>
            </a:r>
            <a:r>
              <a:rPr sz="4062" b="1" spc="17" dirty="0">
                <a:solidFill>
                  <a:srgbClr val="FFFF00"/>
                </a:solidFill>
                <a:latin typeface="Arial"/>
                <a:cs typeface="Arial"/>
              </a:rPr>
              <a:t>i</a:t>
            </a:r>
            <a:r>
              <a:rPr sz="4062" b="1" spc="38" dirty="0">
                <a:solidFill>
                  <a:srgbClr val="FFFF00"/>
                </a:solidFill>
                <a:latin typeface="Arial"/>
                <a:cs typeface="Arial"/>
              </a:rPr>
              <a:t>scove</a:t>
            </a:r>
            <a:r>
              <a:rPr sz="4062" b="1" spc="17" dirty="0">
                <a:solidFill>
                  <a:srgbClr val="FFFF00"/>
                </a:solidFill>
                <a:latin typeface="Arial"/>
                <a:cs typeface="Arial"/>
              </a:rPr>
              <a:t>r</a:t>
            </a:r>
            <a:r>
              <a:rPr sz="4062" b="1" spc="38" dirty="0">
                <a:solidFill>
                  <a:srgbClr val="FFFF00"/>
                </a:solidFill>
                <a:latin typeface="Arial"/>
                <a:cs typeface="Arial"/>
              </a:rPr>
              <a:t>ed</a:t>
            </a:r>
            <a:r>
              <a:rPr sz="4062" b="1" dirty="0">
                <a:solidFill>
                  <a:srgbClr val="FFFF00"/>
                </a:solidFill>
                <a:latin typeface="Arial"/>
                <a:cs typeface="Arial"/>
              </a:rPr>
              <a:t>?</a:t>
            </a:r>
            <a:endParaRPr sz="4062" dirty="0">
              <a:solidFill>
                <a:srgbClr val="FFFF00"/>
              </a:solidFill>
              <a:latin typeface="Arial"/>
              <a:cs typeface="Arial"/>
            </a:endParaRPr>
          </a:p>
        </p:txBody>
      </p:sp>
      <p:sp>
        <p:nvSpPr>
          <p:cNvPr id="3124" name="object 31"/>
          <p:cNvSpPr txBox="1">
            <a:spLocks noChangeArrowheads="1"/>
          </p:cNvSpPr>
          <p:nvPr/>
        </p:nvSpPr>
        <p:spPr bwMode="auto">
          <a:xfrm>
            <a:off x="5159200" y="2540566"/>
            <a:ext cx="4582185"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Unable to determine</a:t>
            </a:r>
          </a:p>
        </p:txBody>
      </p:sp>
      <p:sp>
        <p:nvSpPr>
          <p:cNvPr id="3125" name="object 30"/>
          <p:cNvSpPr txBox="1">
            <a:spLocks noChangeArrowheads="1"/>
          </p:cNvSpPr>
          <p:nvPr/>
        </p:nvSpPr>
        <p:spPr bwMode="auto">
          <a:xfrm>
            <a:off x="21037312" y="2540566"/>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20%</a:t>
            </a:r>
          </a:p>
        </p:txBody>
      </p:sp>
      <p:sp>
        <p:nvSpPr>
          <p:cNvPr id="3126" name="object 29"/>
          <p:cNvSpPr txBox="1">
            <a:spLocks noChangeArrowheads="1"/>
          </p:cNvSpPr>
          <p:nvPr/>
        </p:nvSpPr>
        <p:spPr bwMode="auto">
          <a:xfrm>
            <a:off x="1384839" y="3762481"/>
            <a:ext cx="8356546"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More than two years after the incident</a:t>
            </a:r>
          </a:p>
        </p:txBody>
      </p:sp>
      <p:sp>
        <p:nvSpPr>
          <p:cNvPr id="3127" name="object 28"/>
          <p:cNvSpPr txBox="1">
            <a:spLocks noChangeArrowheads="1"/>
          </p:cNvSpPr>
          <p:nvPr/>
        </p:nvSpPr>
        <p:spPr bwMode="auto">
          <a:xfrm>
            <a:off x="18349098" y="3762481"/>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15%</a:t>
            </a:r>
          </a:p>
        </p:txBody>
      </p:sp>
      <p:sp>
        <p:nvSpPr>
          <p:cNvPr id="3128" name="object 27"/>
          <p:cNvSpPr txBox="1">
            <a:spLocks noChangeArrowheads="1"/>
          </p:cNvSpPr>
          <p:nvPr/>
        </p:nvSpPr>
        <p:spPr bwMode="auto">
          <a:xfrm>
            <a:off x="2226603" y="4984396"/>
            <a:ext cx="7514782"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Within two years after the incident</a:t>
            </a:r>
          </a:p>
        </p:txBody>
      </p:sp>
      <p:sp>
        <p:nvSpPr>
          <p:cNvPr id="3129" name="object 26"/>
          <p:cNvSpPr txBox="1">
            <a:spLocks noChangeArrowheads="1"/>
          </p:cNvSpPr>
          <p:nvPr/>
        </p:nvSpPr>
        <p:spPr bwMode="auto">
          <a:xfrm>
            <a:off x="19944376" y="4984396"/>
            <a:ext cx="1160822"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18%</a:t>
            </a:r>
          </a:p>
        </p:txBody>
      </p:sp>
      <p:sp>
        <p:nvSpPr>
          <p:cNvPr id="3130" name="object 25"/>
          <p:cNvSpPr txBox="1">
            <a:spLocks noChangeArrowheads="1"/>
          </p:cNvSpPr>
          <p:nvPr/>
        </p:nvSpPr>
        <p:spPr bwMode="auto">
          <a:xfrm>
            <a:off x="2416679" y="6199525"/>
            <a:ext cx="7324706"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Within one year after the incident</a:t>
            </a:r>
          </a:p>
        </p:txBody>
      </p:sp>
      <p:sp>
        <p:nvSpPr>
          <p:cNvPr id="3131" name="object 24"/>
          <p:cNvSpPr txBox="1">
            <a:spLocks noChangeArrowheads="1"/>
          </p:cNvSpPr>
          <p:nvPr/>
        </p:nvSpPr>
        <p:spPr bwMode="auto">
          <a:xfrm>
            <a:off x="21566809" y="6199525"/>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21%</a:t>
            </a:r>
          </a:p>
        </p:txBody>
      </p:sp>
      <p:sp>
        <p:nvSpPr>
          <p:cNvPr id="3132" name="object 23"/>
          <p:cNvSpPr txBox="1">
            <a:spLocks noChangeArrowheads="1"/>
          </p:cNvSpPr>
          <p:nvPr/>
        </p:nvSpPr>
        <p:spPr bwMode="auto">
          <a:xfrm>
            <a:off x="1982220" y="7421441"/>
            <a:ext cx="7759165"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Within six months after the incident</a:t>
            </a:r>
          </a:p>
        </p:txBody>
      </p:sp>
      <p:sp>
        <p:nvSpPr>
          <p:cNvPr id="3133" name="object 22"/>
          <p:cNvSpPr txBox="1">
            <a:spLocks noChangeArrowheads="1"/>
          </p:cNvSpPr>
          <p:nvPr/>
        </p:nvSpPr>
        <p:spPr bwMode="auto">
          <a:xfrm>
            <a:off x="18878595" y="7421441"/>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16%</a:t>
            </a:r>
          </a:p>
        </p:txBody>
      </p:sp>
      <p:sp>
        <p:nvSpPr>
          <p:cNvPr id="3134" name="object 21"/>
          <p:cNvSpPr txBox="1">
            <a:spLocks noChangeArrowheads="1"/>
          </p:cNvSpPr>
          <p:nvPr/>
        </p:nvSpPr>
        <p:spPr bwMode="auto">
          <a:xfrm>
            <a:off x="1466300" y="8643356"/>
            <a:ext cx="8275085"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Within three months after the incident</a:t>
            </a:r>
          </a:p>
        </p:txBody>
      </p:sp>
      <p:sp>
        <p:nvSpPr>
          <p:cNvPr id="3135" name="object 20"/>
          <p:cNvSpPr txBox="1">
            <a:spLocks noChangeArrowheads="1"/>
          </p:cNvSpPr>
          <p:nvPr/>
        </p:nvSpPr>
        <p:spPr bwMode="auto">
          <a:xfrm>
            <a:off x="13026977" y="8643356"/>
            <a:ext cx="889281"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5%</a:t>
            </a:r>
          </a:p>
        </p:txBody>
      </p:sp>
      <p:sp>
        <p:nvSpPr>
          <p:cNvPr id="3136" name="object 19"/>
          <p:cNvSpPr txBox="1">
            <a:spLocks noChangeArrowheads="1"/>
          </p:cNvSpPr>
          <p:nvPr/>
        </p:nvSpPr>
        <p:spPr bwMode="auto">
          <a:xfrm>
            <a:off x="2009374" y="9865272"/>
            <a:ext cx="7732011"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Within one month after the incident</a:t>
            </a:r>
          </a:p>
        </p:txBody>
      </p:sp>
      <p:sp>
        <p:nvSpPr>
          <p:cNvPr id="3137" name="object 18"/>
          <p:cNvSpPr txBox="1">
            <a:spLocks noChangeArrowheads="1"/>
          </p:cNvSpPr>
          <p:nvPr/>
        </p:nvSpPr>
        <p:spPr bwMode="auto">
          <a:xfrm>
            <a:off x="11961196" y="9865272"/>
            <a:ext cx="889285"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3%</a:t>
            </a:r>
          </a:p>
        </p:txBody>
      </p:sp>
      <p:sp>
        <p:nvSpPr>
          <p:cNvPr id="3138" name="object 17"/>
          <p:cNvSpPr txBox="1">
            <a:spLocks noChangeArrowheads="1"/>
          </p:cNvSpPr>
          <p:nvPr/>
        </p:nvSpPr>
        <p:spPr bwMode="auto">
          <a:xfrm>
            <a:off x="2226603" y="11087187"/>
            <a:ext cx="7514782"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Within one week after the incident</a:t>
            </a:r>
          </a:p>
        </p:txBody>
      </p:sp>
      <p:sp>
        <p:nvSpPr>
          <p:cNvPr id="3139" name="object 16"/>
          <p:cNvSpPr txBox="1">
            <a:spLocks noChangeArrowheads="1"/>
          </p:cNvSpPr>
          <p:nvPr/>
        </p:nvSpPr>
        <p:spPr bwMode="auto">
          <a:xfrm>
            <a:off x="11424911" y="11087187"/>
            <a:ext cx="889281"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a:latin typeface="Arial" panose="020B0604020202020204" pitchFamily="34" charset="0"/>
              </a:rPr>
              <a:t>2%</a:t>
            </a:r>
          </a:p>
        </p:txBody>
      </p:sp>
      <p:sp>
        <p:nvSpPr>
          <p:cNvPr id="3140" name="object 15"/>
          <p:cNvSpPr txBox="1">
            <a:spLocks noChangeArrowheads="1"/>
          </p:cNvSpPr>
          <p:nvPr/>
        </p:nvSpPr>
        <p:spPr bwMode="auto">
          <a:xfrm>
            <a:off x="9632771" y="12281949"/>
            <a:ext cx="882494"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dirty="0">
                <a:solidFill>
                  <a:srgbClr val="FFFF00"/>
                </a:solidFill>
                <a:latin typeface="Arial" panose="020B0604020202020204" pitchFamily="34" charset="0"/>
              </a:rPr>
              <a:t>0%</a:t>
            </a:r>
          </a:p>
        </p:txBody>
      </p:sp>
      <p:sp>
        <p:nvSpPr>
          <p:cNvPr id="3141" name="object 14"/>
          <p:cNvSpPr txBox="1">
            <a:spLocks noChangeArrowheads="1"/>
          </p:cNvSpPr>
          <p:nvPr/>
        </p:nvSpPr>
        <p:spPr bwMode="auto">
          <a:xfrm>
            <a:off x="12293828" y="12281949"/>
            <a:ext cx="889281"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dirty="0">
                <a:solidFill>
                  <a:srgbClr val="FFFF00"/>
                </a:solidFill>
                <a:latin typeface="Arial" panose="020B0604020202020204" pitchFamily="34" charset="0"/>
              </a:rPr>
              <a:t>5%</a:t>
            </a:r>
          </a:p>
        </p:txBody>
      </p:sp>
      <p:sp>
        <p:nvSpPr>
          <p:cNvPr id="3142" name="object 13"/>
          <p:cNvSpPr txBox="1">
            <a:spLocks noChangeArrowheads="1"/>
          </p:cNvSpPr>
          <p:nvPr/>
        </p:nvSpPr>
        <p:spPr bwMode="auto">
          <a:xfrm>
            <a:off x="14819120" y="12281949"/>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dirty="0">
                <a:solidFill>
                  <a:srgbClr val="FFFF00"/>
                </a:solidFill>
                <a:latin typeface="Arial" panose="020B0604020202020204" pitchFamily="34" charset="0"/>
              </a:rPr>
              <a:t>10%</a:t>
            </a:r>
          </a:p>
        </p:txBody>
      </p:sp>
      <p:sp>
        <p:nvSpPr>
          <p:cNvPr id="3143" name="object 12"/>
          <p:cNvSpPr txBox="1">
            <a:spLocks noChangeArrowheads="1"/>
          </p:cNvSpPr>
          <p:nvPr/>
        </p:nvSpPr>
        <p:spPr bwMode="auto">
          <a:xfrm>
            <a:off x="17480181" y="12281949"/>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dirty="0">
                <a:solidFill>
                  <a:srgbClr val="FFFF00"/>
                </a:solidFill>
                <a:latin typeface="Arial" panose="020B0604020202020204" pitchFamily="34" charset="0"/>
              </a:rPr>
              <a:t>15%</a:t>
            </a:r>
            <a:endParaRPr lang="hu-HU" altLang="hu-HU" sz="3849" dirty="0">
              <a:latin typeface="Arial" panose="020B0604020202020204" pitchFamily="34" charset="0"/>
            </a:endParaRPr>
          </a:p>
        </p:txBody>
      </p:sp>
      <p:sp>
        <p:nvSpPr>
          <p:cNvPr id="3144" name="object 11"/>
          <p:cNvSpPr txBox="1">
            <a:spLocks noChangeArrowheads="1"/>
          </p:cNvSpPr>
          <p:nvPr/>
        </p:nvSpPr>
        <p:spPr bwMode="auto">
          <a:xfrm>
            <a:off x="20141241" y="12281949"/>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dirty="0">
                <a:solidFill>
                  <a:srgbClr val="FFFF00"/>
                </a:solidFill>
                <a:latin typeface="Arial" panose="020B0604020202020204" pitchFamily="34" charset="0"/>
              </a:rPr>
              <a:t>20%</a:t>
            </a:r>
          </a:p>
        </p:txBody>
      </p:sp>
      <p:sp>
        <p:nvSpPr>
          <p:cNvPr id="3145" name="object 10"/>
          <p:cNvSpPr txBox="1">
            <a:spLocks noChangeArrowheads="1"/>
          </p:cNvSpPr>
          <p:nvPr/>
        </p:nvSpPr>
        <p:spPr bwMode="auto">
          <a:xfrm>
            <a:off x="22802301" y="12281949"/>
            <a:ext cx="1160817" cy="5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4383"/>
              </a:lnSpc>
              <a:spcBef>
                <a:spcPts val="214"/>
              </a:spcBef>
            </a:pPr>
            <a:r>
              <a:rPr lang="hu-HU" altLang="hu-HU" sz="3849" dirty="0">
                <a:solidFill>
                  <a:srgbClr val="FFFF00"/>
                </a:solidFill>
                <a:latin typeface="Arial" panose="020B0604020202020204" pitchFamily="34" charset="0"/>
              </a:rPr>
              <a:t>25%</a:t>
            </a:r>
          </a:p>
        </p:txBody>
      </p:sp>
      <p:sp>
        <p:nvSpPr>
          <p:cNvPr id="9" name="object 9"/>
          <p:cNvSpPr txBox="1"/>
          <p:nvPr/>
        </p:nvSpPr>
        <p:spPr>
          <a:xfrm>
            <a:off x="10040075" y="11100764"/>
            <a:ext cx="1065780" cy="481976"/>
          </a:xfrm>
          <a:prstGeom prst="rect">
            <a:avLst/>
          </a:prstGeom>
        </p:spPr>
        <p:txBody>
          <a:bodyPr lIns="0" tIns="0" rIns="0" bIns="0"/>
          <a:lstStyle/>
          <a:p>
            <a:pPr marL="108615">
              <a:lnSpc>
                <a:spcPts val="3635"/>
              </a:lnSpc>
              <a:spcBef>
                <a:spcPts val="162"/>
              </a:spcBef>
              <a:defRPr/>
            </a:pPr>
            <a:endParaRPr sz="3635"/>
          </a:p>
        </p:txBody>
      </p:sp>
      <p:sp>
        <p:nvSpPr>
          <p:cNvPr id="8" name="object 8"/>
          <p:cNvSpPr txBox="1"/>
          <p:nvPr/>
        </p:nvSpPr>
        <p:spPr>
          <a:xfrm>
            <a:off x="10040076" y="9872060"/>
            <a:ext cx="1588490" cy="481980"/>
          </a:xfrm>
          <a:prstGeom prst="rect">
            <a:avLst/>
          </a:prstGeom>
        </p:spPr>
        <p:txBody>
          <a:bodyPr lIns="0" tIns="0" rIns="0" bIns="0"/>
          <a:lstStyle/>
          <a:p>
            <a:pPr marL="108615">
              <a:lnSpc>
                <a:spcPts val="3635"/>
              </a:lnSpc>
              <a:spcBef>
                <a:spcPts val="162"/>
              </a:spcBef>
              <a:defRPr/>
            </a:pPr>
            <a:endParaRPr sz="3635"/>
          </a:p>
        </p:txBody>
      </p:sp>
      <p:sp>
        <p:nvSpPr>
          <p:cNvPr id="3148" name="object 7"/>
          <p:cNvSpPr txBox="1">
            <a:spLocks noChangeArrowheads="1"/>
          </p:cNvSpPr>
          <p:nvPr/>
        </p:nvSpPr>
        <p:spPr bwMode="auto">
          <a:xfrm>
            <a:off x="10040073" y="8650142"/>
            <a:ext cx="2661060" cy="495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3849"/>
              </a:lnSpc>
              <a:spcBef>
                <a:spcPts val="56"/>
              </a:spcBef>
            </a:pPr>
            <a:endParaRPr lang="hu-HU" altLang="hu-HU" sz="3849"/>
          </a:p>
        </p:txBody>
      </p:sp>
      <p:sp>
        <p:nvSpPr>
          <p:cNvPr id="6" name="object 6"/>
          <p:cNvSpPr txBox="1"/>
          <p:nvPr/>
        </p:nvSpPr>
        <p:spPr>
          <a:xfrm>
            <a:off x="10040076" y="7435018"/>
            <a:ext cx="8512677" cy="481976"/>
          </a:xfrm>
          <a:prstGeom prst="rect">
            <a:avLst/>
          </a:prstGeom>
        </p:spPr>
        <p:txBody>
          <a:bodyPr lIns="0" tIns="0" rIns="0" bIns="0"/>
          <a:lstStyle/>
          <a:p>
            <a:pPr marL="108615">
              <a:lnSpc>
                <a:spcPts val="3635"/>
              </a:lnSpc>
              <a:spcBef>
                <a:spcPts val="162"/>
              </a:spcBef>
              <a:defRPr/>
            </a:pPr>
            <a:endParaRPr sz="3635"/>
          </a:p>
        </p:txBody>
      </p:sp>
      <p:sp>
        <p:nvSpPr>
          <p:cNvPr id="3150" name="object 5"/>
          <p:cNvSpPr txBox="1">
            <a:spLocks noChangeArrowheads="1"/>
          </p:cNvSpPr>
          <p:nvPr/>
        </p:nvSpPr>
        <p:spPr bwMode="auto">
          <a:xfrm>
            <a:off x="10040074" y="6213105"/>
            <a:ext cx="11180523" cy="49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3849"/>
              </a:lnSpc>
              <a:spcBef>
                <a:spcPts val="56"/>
              </a:spcBef>
            </a:pPr>
            <a:endParaRPr lang="hu-HU" altLang="hu-HU" sz="3849"/>
          </a:p>
        </p:txBody>
      </p:sp>
      <p:sp>
        <p:nvSpPr>
          <p:cNvPr id="4" name="object 4"/>
          <p:cNvSpPr txBox="1"/>
          <p:nvPr/>
        </p:nvSpPr>
        <p:spPr>
          <a:xfrm>
            <a:off x="10040073" y="4997975"/>
            <a:ext cx="9578457" cy="481980"/>
          </a:xfrm>
          <a:prstGeom prst="rect">
            <a:avLst/>
          </a:prstGeom>
        </p:spPr>
        <p:txBody>
          <a:bodyPr lIns="0" tIns="0" rIns="0" bIns="0"/>
          <a:lstStyle/>
          <a:p>
            <a:pPr marL="108615">
              <a:lnSpc>
                <a:spcPts val="3635"/>
              </a:lnSpc>
              <a:spcBef>
                <a:spcPts val="162"/>
              </a:spcBef>
              <a:defRPr/>
            </a:pPr>
            <a:endParaRPr sz="3635"/>
          </a:p>
        </p:txBody>
      </p:sp>
      <p:sp>
        <p:nvSpPr>
          <p:cNvPr id="3" name="object 3"/>
          <p:cNvSpPr txBox="1"/>
          <p:nvPr/>
        </p:nvSpPr>
        <p:spPr>
          <a:xfrm>
            <a:off x="10040075" y="3776060"/>
            <a:ext cx="7989967" cy="481980"/>
          </a:xfrm>
          <a:prstGeom prst="rect">
            <a:avLst/>
          </a:prstGeom>
        </p:spPr>
        <p:txBody>
          <a:bodyPr lIns="0" tIns="0" rIns="0" bIns="0"/>
          <a:lstStyle/>
          <a:p>
            <a:pPr marL="108615">
              <a:lnSpc>
                <a:spcPts val="3635"/>
              </a:lnSpc>
              <a:spcBef>
                <a:spcPts val="162"/>
              </a:spcBef>
              <a:defRPr/>
            </a:pPr>
            <a:endParaRPr sz="3635"/>
          </a:p>
        </p:txBody>
      </p:sp>
      <p:sp>
        <p:nvSpPr>
          <p:cNvPr id="3153" name="object 2"/>
          <p:cNvSpPr txBox="1">
            <a:spLocks noChangeArrowheads="1"/>
          </p:cNvSpPr>
          <p:nvPr/>
        </p:nvSpPr>
        <p:spPr bwMode="auto">
          <a:xfrm>
            <a:off x="10040075" y="2547359"/>
            <a:ext cx="10651027" cy="49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25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3849"/>
              </a:lnSpc>
              <a:spcBef>
                <a:spcPts val="56"/>
              </a:spcBef>
            </a:pPr>
            <a:endParaRPr lang="hu-HU" altLang="hu-HU" sz="3849"/>
          </a:p>
        </p:txBody>
      </p:sp>
    </p:spTree>
    <p:extLst>
      <p:ext uri="{BB962C8B-B14F-4D97-AF65-F5344CB8AC3E}">
        <p14:creationId xmlns:p14="http://schemas.microsoft.com/office/powerpoint/2010/main" val="257545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7805" y="4324895"/>
            <a:ext cx="20828000" cy="4648200"/>
          </a:xfrm>
        </p:spPr>
        <p:txBody>
          <a:bodyPr>
            <a:normAutofit/>
          </a:bodyPr>
          <a:lstStyle/>
          <a:p>
            <a:pPr algn="ctr"/>
            <a:r>
              <a:rPr lang="hu-HU" sz="9600" dirty="0">
                <a:latin typeface="Montserrat Black" panose="00000A00000000000000" pitchFamily="50" charset="0"/>
              </a:rPr>
              <a:t>THEN PASSWORDS ARE DEAD! </a:t>
            </a:r>
            <a:endParaRPr lang="hu-HU" sz="9600" dirty="0"/>
          </a:p>
        </p:txBody>
      </p:sp>
    </p:spTree>
    <p:extLst>
      <p:ext uri="{BB962C8B-B14F-4D97-AF65-F5344CB8AC3E}">
        <p14:creationId xmlns:p14="http://schemas.microsoft.com/office/powerpoint/2010/main" val="1989301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37"/>
          <p:cNvSpPr txBox="1">
            <a:spLocks/>
          </p:cNvSpPr>
          <p:nvPr/>
        </p:nvSpPr>
        <p:spPr>
          <a:xfrm>
            <a:off x="1186180" y="678180"/>
            <a:ext cx="18300700" cy="2727486"/>
          </a:xfrm>
          <a:prstGeom prst="rect">
            <a:avLst/>
          </a:prstGeom>
        </p:spPr>
        <p:txBody>
          <a:bodyPr anchor="t" anchorCtr="0">
            <a:noAutofit/>
          </a:bodyPr>
          <a:lstStyle>
            <a:lvl1pPr algn="ctr" defTabSz="825500">
              <a:defRPr sz="8400">
                <a:solidFill>
                  <a:srgbClr val="2381C4"/>
                </a:solidFill>
                <a:latin typeface="Gotham Medium"/>
                <a:ea typeface="Gotham Medium"/>
                <a:cs typeface="Gotham Medium"/>
                <a:sym typeface="Gotham Medium"/>
              </a:defRPr>
            </a:lvl1pPr>
            <a:lvl2pPr indent="228600" algn="ctr" defTabSz="825500">
              <a:defRPr sz="11200">
                <a:latin typeface="+mn-lt"/>
                <a:ea typeface="+mn-ea"/>
                <a:cs typeface="+mn-cs"/>
                <a:sym typeface="Helvetica Light"/>
              </a:defRPr>
            </a:lvl2pPr>
            <a:lvl3pPr indent="457200" algn="ctr" defTabSz="825500">
              <a:defRPr sz="11200">
                <a:latin typeface="+mn-lt"/>
                <a:ea typeface="+mn-ea"/>
                <a:cs typeface="+mn-cs"/>
                <a:sym typeface="Helvetica Light"/>
              </a:defRPr>
            </a:lvl3pPr>
            <a:lvl4pPr indent="685800" algn="ctr" defTabSz="825500">
              <a:defRPr sz="11200">
                <a:latin typeface="+mn-lt"/>
                <a:ea typeface="+mn-ea"/>
                <a:cs typeface="+mn-cs"/>
                <a:sym typeface="Helvetica Light"/>
              </a:defRPr>
            </a:lvl4pPr>
            <a:lvl5pPr indent="914400" algn="ctr" defTabSz="825500">
              <a:defRPr sz="11200">
                <a:latin typeface="+mn-lt"/>
                <a:ea typeface="+mn-ea"/>
                <a:cs typeface="+mn-cs"/>
                <a:sym typeface="Helvetica Light"/>
              </a:defRPr>
            </a:lvl5pPr>
            <a:lvl6pPr indent="1143000" algn="ctr" defTabSz="825500">
              <a:defRPr sz="11200">
                <a:latin typeface="+mn-lt"/>
                <a:ea typeface="+mn-ea"/>
                <a:cs typeface="+mn-cs"/>
                <a:sym typeface="Helvetica Light"/>
              </a:defRPr>
            </a:lvl6pPr>
            <a:lvl7pPr indent="1371600" algn="ctr" defTabSz="825500">
              <a:defRPr sz="11200">
                <a:latin typeface="+mn-lt"/>
                <a:ea typeface="+mn-ea"/>
                <a:cs typeface="+mn-cs"/>
                <a:sym typeface="Helvetica Light"/>
              </a:defRPr>
            </a:lvl7pPr>
            <a:lvl8pPr indent="1600200" algn="ctr" defTabSz="825500">
              <a:defRPr sz="11200">
                <a:latin typeface="+mn-lt"/>
                <a:ea typeface="+mn-ea"/>
                <a:cs typeface="+mn-cs"/>
                <a:sym typeface="Helvetica Light"/>
              </a:defRPr>
            </a:lvl8pPr>
            <a:lvl9pPr indent="1828800" algn="ctr" defTabSz="825500">
              <a:defRPr sz="11200">
                <a:latin typeface="+mn-lt"/>
                <a:ea typeface="+mn-ea"/>
                <a:cs typeface="+mn-cs"/>
                <a:sym typeface="Helvetica Light"/>
              </a:defRPr>
            </a:lvl9pPr>
          </a:lstStyle>
          <a:p>
            <a:pPr algn="l">
              <a:defRPr sz="1800">
                <a:solidFill>
                  <a:srgbClr val="000000"/>
                </a:solidFill>
              </a:defRPr>
            </a:pPr>
            <a:r>
              <a:rPr lang="en-US" sz="8000" dirty="0">
                <a:solidFill>
                  <a:srgbClr val="2981C4"/>
                </a:solidFill>
                <a:latin typeface="Montserrat Black" panose="00000A00000000000000" pitchFamily="50" charset="0"/>
                <a:ea typeface="Gotham Black" charset="0"/>
                <a:cs typeface="Gotham Black" pitchFamily="50" charset="0"/>
              </a:rPr>
              <a:t>ONE-OFF AUTHENTICATION VS CONTINUOUS AUTHENTICATION</a:t>
            </a:r>
            <a:endParaRPr lang="en-US" sz="8000" dirty="0">
              <a:solidFill>
                <a:srgbClr val="2981C4"/>
              </a:solidFill>
              <a:latin typeface="Montserrat Black" panose="00000A00000000000000" pitchFamily="50" charset="0"/>
              <a:ea typeface="Gotham Black" charset="0"/>
              <a:cs typeface="Gotham Black" charset="0"/>
            </a:endParaRPr>
          </a:p>
        </p:txBody>
      </p:sp>
      <p:graphicFrame>
        <p:nvGraphicFramePr>
          <p:cNvPr id="8" name="Diagram 7"/>
          <p:cNvGraphicFramePr/>
          <p:nvPr>
            <p:extLst>
              <p:ext uri="{D42A27DB-BD31-4B8C-83A1-F6EECF244321}">
                <p14:modId xmlns:p14="http://schemas.microsoft.com/office/powerpoint/2010/main" val="1318318571"/>
              </p:ext>
            </p:extLst>
          </p:nvPr>
        </p:nvGraphicFramePr>
        <p:xfrm>
          <a:off x="7136293" y="3594822"/>
          <a:ext cx="11270974" cy="10103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10"/>
          <p:cNvSpPr txBox="1"/>
          <p:nvPr/>
        </p:nvSpPr>
        <p:spPr>
          <a:xfrm>
            <a:off x="9601200" y="7163704"/>
            <a:ext cx="6035039" cy="1515800"/>
          </a:xfrm>
          <a:prstGeom prst="rect">
            <a:avLst/>
          </a:prstGeom>
          <a:noFill/>
          <a:ln w="1016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latinLnBrk="1" hangingPunct="0"/>
            <a:r>
              <a:rPr lang="en-US" sz="4800" dirty="0">
                <a:solidFill>
                  <a:srgbClr val="2981C4"/>
                </a:solidFill>
                <a:latin typeface="Montserrat Black" panose="00000A00000000000000" pitchFamily="50" charset="0"/>
                <a:cs typeface="Gotham Light" pitchFamily="50" charset="0"/>
              </a:rPr>
              <a:t>CONTINUOUS</a:t>
            </a:r>
          </a:p>
          <a:p>
            <a:pPr algn="ctr" defTabSz="309563" latinLnBrk="1" hangingPunct="0"/>
            <a:r>
              <a:rPr lang="en-US" sz="4800" dirty="0">
                <a:solidFill>
                  <a:srgbClr val="2981C4"/>
                </a:solidFill>
                <a:latin typeface="Montserrat Black" panose="00000A00000000000000" pitchFamily="50" charset="0"/>
                <a:cs typeface="Gotham Light" pitchFamily="50" charset="0"/>
                <a:sym typeface="Helvetica Light"/>
              </a:rPr>
              <a:t>AUTHENTICATION</a:t>
            </a:r>
          </a:p>
        </p:txBody>
      </p:sp>
      <p:sp>
        <p:nvSpPr>
          <p:cNvPr id="10" name="TextBox 12"/>
          <p:cNvSpPr txBox="1"/>
          <p:nvPr/>
        </p:nvSpPr>
        <p:spPr>
          <a:xfrm>
            <a:off x="2031198" y="6672328"/>
            <a:ext cx="2498400" cy="2498400"/>
          </a:xfrm>
          <a:prstGeom prst="ellipse">
            <a:avLst/>
          </a:prstGeom>
          <a:solidFill>
            <a:srgbClr val="2981C4"/>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Autofit/>
          </a:bodyPr>
          <a:lstStyle/>
          <a:p>
            <a:pPr algn="ctr" defTabSz="309563" latinLnBrk="1" hangingPunct="0"/>
            <a:r>
              <a:rPr lang="hu-HU" sz="4000" b="1" dirty="0">
                <a:solidFill>
                  <a:schemeClr val="bg1"/>
                </a:solidFill>
                <a:latin typeface="Montserrat Light" panose="00000400000000000000" pitchFamily="50" charset="0"/>
                <a:sym typeface="Helvetica Light"/>
              </a:rPr>
              <a:t>Login</a:t>
            </a:r>
            <a:endParaRPr lang="en-US" sz="4000" b="1" dirty="0">
              <a:solidFill>
                <a:schemeClr val="bg1"/>
              </a:solidFill>
              <a:latin typeface="Montserrat Light" panose="00000400000000000000" pitchFamily="50" charset="0"/>
              <a:sym typeface="Helvetica Light"/>
            </a:endParaRPr>
          </a:p>
        </p:txBody>
      </p:sp>
      <p:sp>
        <p:nvSpPr>
          <p:cNvPr id="11" name="TextBox 13"/>
          <p:cNvSpPr txBox="1"/>
          <p:nvPr/>
        </p:nvSpPr>
        <p:spPr>
          <a:xfrm>
            <a:off x="6513862" y="7288400"/>
            <a:ext cx="2868673" cy="12695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lvl="0" defTabSz="309563" latinLnBrk="1" hangingPunct="0"/>
            <a:r>
              <a:rPr lang="en-US" sz="4000" b="1" dirty="0">
                <a:solidFill>
                  <a:srgbClr val="2981C4"/>
                </a:solidFill>
                <a:latin typeface="Montserrat Light" panose="00000400000000000000" pitchFamily="50" charset="0"/>
              </a:rPr>
              <a:t>Activity</a:t>
            </a:r>
            <a:endParaRPr lang="hu-HU" sz="4000" dirty="0">
              <a:solidFill>
                <a:srgbClr val="2981C4"/>
              </a:solidFill>
              <a:latin typeface="Montserrat Light" panose="00000400000000000000" pitchFamily="50" charset="0"/>
            </a:endParaRPr>
          </a:p>
          <a:p>
            <a:pPr algn="ctr" defTabSz="309563" latinLnBrk="1" hangingPunct="0"/>
            <a:r>
              <a:rPr lang="en-US" sz="4000" b="1" dirty="0">
                <a:solidFill>
                  <a:srgbClr val="00B0F0"/>
                </a:solidFill>
                <a:latin typeface="Montserrat Light" panose="00000400000000000000" pitchFamily="50" charset="0"/>
                <a:sym typeface="Helvetica Light"/>
              </a:rPr>
              <a:t>A</a:t>
            </a:r>
          </a:p>
        </p:txBody>
      </p:sp>
      <p:sp>
        <p:nvSpPr>
          <p:cNvPr id="12" name="TextBox 15"/>
          <p:cNvSpPr txBox="1"/>
          <p:nvPr/>
        </p:nvSpPr>
        <p:spPr>
          <a:xfrm>
            <a:off x="10771582" y="7288219"/>
            <a:ext cx="3038908" cy="12695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lvl="0" rtl="0" latinLnBrk="1" hangingPunct="0"/>
            <a:r>
              <a:rPr lang="en-US" sz="4000" b="1" dirty="0">
                <a:solidFill>
                  <a:srgbClr val="2981C4"/>
                </a:solidFill>
                <a:latin typeface="Montserrat Light" panose="00000400000000000000" pitchFamily="50" charset="0"/>
              </a:rPr>
              <a:t>Activity</a:t>
            </a:r>
            <a:endParaRPr lang="hu-HU" sz="4000" b="1" dirty="0">
              <a:solidFill>
                <a:srgbClr val="2981C4"/>
              </a:solidFill>
              <a:latin typeface="Montserrat Light" panose="00000400000000000000" pitchFamily="50" charset="0"/>
            </a:endParaRPr>
          </a:p>
          <a:p>
            <a:pPr algn="ctr" rtl="0" latinLnBrk="1" hangingPunct="0"/>
            <a:r>
              <a:rPr lang="hu-HU" sz="4000" b="1" dirty="0">
                <a:solidFill>
                  <a:srgbClr val="2981C4"/>
                </a:solidFill>
                <a:latin typeface="Montserrat Light" panose="00000400000000000000" pitchFamily="50" charset="0"/>
              </a:rPr>
              <a:t>B</a:t>
            </a:r>
            <a:endParaRPr lang="en-US" sz="4000" b="1" dirty="0">
              <a:solidFill>
                <a:srgbClr val="2981C4"/>
              </a:solidFill>
              <a:latin typeface="Montserrat Light" panose="00000400000000000000" pitchFamily="50" charset="0"/>
            </a:endParaRPr>
          </a:p>
        </p:txBody>
      </p:sp>
      <p:sp>
        <p:nvSpPr>
          <p:cNvPr id="13" name="TextBox 16"/>
          <p:cNvSpPr txBox="1"/>
          <p:nvPr/>
        </p:nvSpPr>
        <p:spPr>
          <a:xfrm>
            <a:off x="15099884" y="7288400"/>
            <a:ext cx="3134496" cy="126957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lvl="0" rtl="0" latinLnBrk="1" hangingPunct="0"/>
            <a:r>
              <a:rPr lang="en-US" sz="4000" b="1" dirty="0">
                <a:solidFill>
                  <a:srgbClr val="2981C4"/>
                </a:solidFill>
                <a:latin typeface="Montserrat Light" panose="00000400000000000000" pitchFamily="50" charset="0"/>
              </a:rPr>
              <a:t>Activity</a:t>
            </a:r>
            <a:endParaRPr lang="hu-HU" sz="4000" b="1" dirty="0">
              <a:solidFill>
                <a:srgbClr val="2981C4"/>
              </a:solidFill>
              <a:latin typeface="Montserrat Light" panose="00000400000000000000" pitchFamily="50" charset="0"/>
            </a:endParaRPr>
          </a:p>
          <a:p>
            <a:pPr algn="ctr" rtl="0" latinLnBrk="1" hangingPunct="0"/>
            <a:r>
              <a:rPr lang="hu-HU" sz="4000" b="1" dirty="0">
                <a:solidFill>
                  <a:srgbClr val="FFC000"/>
                </a:solidFill>
                <a:latin typeface="Montserrat Light" panose="00000400000000000000" pitchFamily="50" charset="0"/>
              </a:rPr>
              <a:t>C</a:t>
            </a:r>
            <a:endParaRPr lang="en-US" sz="4000" b="1" dirty="0">
              <a:solidFill>
                <a:srgbClr val="FFC000"/>
              </a:solidFill>
              <a:latin typeface="Montserrat Light" panose="00000400000000000000" pitchFamily="50" charset="0"/>
            </a:endParaRPr>
          </a:p>
        </p:txBody>
      </p:sp>
      <p:sp>
        <p:nvSpPr>
          <p:cNvPr id="14" name="TextBox 17"/>
          <p:cNvSpPr txBox="1">
            <a:spLocks noChangeAspect="1"/>
          </p:cNvSpPr>
          <p:nvPr/>
        </p:nvSpPr>
        <p:spPr>
          <a:xfrm>
            <a:off x="20094229" y="6605460"/>
            <a:ext cx="2498400" cy="2498400"/>
          </a:xfrm>
          <a:prstGeom prst="ellipse">
            <a:avLst/>
          </a:prstGeom>
          <a:solidFill>
            <a:srgbClr val="C00000"/>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ctr">
            <a:noAutofit/>
          </a:bodyPr>
          <a:lstStyle>
            <a:defPPr>
              <a:defRPr lang="en-US"/>
            </a:defPPr>
            <a:lvl1pPr algn="ctr" defTabSz="309563" latinLnBrk="1" hangingPunct="0">
              <a:defRPr sz="2000" b="1">
                <a:solidFill>
                  <a:schemeClr val="bg1"/>
                </a:solidFill>
              </a:defRPr>
            </a:lvl1pPr>
          </a:lstStyle>
          <a:p>
            <a:r>
              <a:rPr lang="en-US" sz="4000" dirty="0">
                <a:latin typeface="Montserrat Light" panose="00000400000000000000" pitchFamily="50" charset="0"/>
                <a:sym typeface="Helvetica Light"/>
              </a:rPr>
              <a:t>Logout</a:t>
            </a:r>
          </a:p>
        </p:txBody>
      </p:sp>
      <p:sp>
        <p:nvSpPr>
          <p:cNvPr id="15" name="Right Arrow 18"/>
          <p:cNvSpPr/>
          <p:nvPr/>
        </p:nvSpPr>
        <p:spPr>
          <a:xfrm>
            <a:off x="5097175" y="7699901"/>
            <a:ext cx="1450320" cy="443255"/>
          </a:xfrm>
          <a:prstGeom prst="rightArrow">
            <a:avLst/>
          </a:prstGeom>
          <a:solidFill>
            <a:srgbClr val="D9D2CB"/>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9050" tIns="19050" rIns="19050" bIns="19050" numCol="1" spcCol="38100" rtlCol="0" anchor="ctr">
            <a:spAutoFit/>
          </a:bodyPr>
          <a:lstStyle/>
          <a:p>
            <a:pPr algn="ctr" defTabSz="309563" latinLnBrk="1" hangingPunct="0"/>
            <a:endParaRPr lang="en-US" sz="1200">
              <a:latin typeface="Montserrat Light" panose="00000400000000000000" pitchFamily="50" charset="0"/>
              <a:sym typeface="Helvetica Light"/>
            </a:endParaRPr>
          </a:p>
        </p:txBody>
      </p:sp>
      <p:grpSp>
        <p:nvGrpSpPr>
          <p:cNvPr id="16" name="Group 23"/>
          <p:cNvGrpSpPr/>
          <p:nvPr/>
        </p:nvGrpSpPr>
        <p:grpSpPr>
          <a:xfrm>
            <a:off x="2266122" y="6104613"/>
            <a:ext cx="4989443" cy="5178018"/>
            <a:chOff x="-753825" y="-259328"/>
            <a:chExt cx="4989443" cy="5178018"/>
          </a:xfrm>
        </p:grpSpPr>
        <p:cxnSp>
          <p:nvCxnSpPr>
            <p:cNvPr id="17" name="Straight Connector 24"/>
            <p:cNvCxnSpPr>
              <a:endCxn id="18" idx="0"/>
            </p:cNvCxnSpPr>
            <p:nvPr/>
          </p:nvCxnSpPr>
          <p:spPr>
            <a:xfrm rot="5400000">
              <a:off x="-213320" y="1694890"/>
              <a:ext cx="3908439" cy="4"/>
            </a:xfrm>
            <a:prstGeom prst="line">
              <a:avLst/>
            </a:prstGeom>
            <a:noFill/>
            <a:ln w="63500" cap="flat">
              <a:solidFill>
                <a:srgbClr val="00B0F0"/>
              </a:solidFill>
              <a:prstDash val="solid"/>
              <a:miter lim="400000"/>
            </a:ln>
            <a:effectLst/>
          </p:spPr>
          <p:style>
            <a:lnRef idx="0">
              <a:scrgbClr r="0" g="0" b="0"/>
            </a:lnRef>
            <a:fillRef idx="0">
              <a:scrgbClr r="0" g="0" b="0"/>
            </a:fillRef>
            <a:effectRef idx="0">
              <a:scrgbClr r="0" g="0" b="0"/>
            </a:effectRef>
            <a:fontRef idx="none"/>
          </p:style>
        </p:cxnSp>
        <p:sp>
          <p:nvSpPr>
            <p:cNvPr id="18" name="TextBox 25"/>
            <p:cNvSpPr txBox="1">
              <a:spLocks noChangeAspect="1"/>
            </p:cNvSpPr>
            <p:nvPr/>
          </p:nvSpPr>
          <p:spPr>
            <a:xfrm>
              <a:off x="-753825" y="3649112"/>
              <a:ext cx="4989443" cy="1269578"/>
            </a:xfrm>
            <a:prstGeom prst="rect">
              <a:avLst/>
            </a:prstGeom>
            <a:noFill/>
            <a:ln w="63500" cap="flat">
              <a:solidFill>
                <a:srgbClr val="00B0F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ctr" defTabSz="309563" latinLnBrk="1" hangingPunct="0"/>
              <a:r>
                <a:rPr lang="en-US" sz="4000" dirty="0">
                  <a:solidFill>
                    <a:srgbClr val="2981C4"/>
                  </a:solidFill>
                  <a:latin typeface="Montserrat Black" panose="00000A00000000000000" pitchFamily="50" charset="0"/>
                  <a:cs typeface="Gotham Medium" pitchFamily="50" charset="0"/>
                </a:rPr>
                <a:t>Single </a:t>
              </a:r>
              <a:r>
                <a:rPr lang="hu-HU" sz="4000" dirty="0">
                  <a:solidFill>
                    <a:srgbClr val="2981C4"/>
                  </a:solidFill>
                  <a:latin typeface="Montserrat Black" panose="00000A00000000000000" pitchFamily="50" charset="0"/>
                  <a:cs typeface="Gotham Medium" pitchFamily="50" charset="0"/>
                </a:rPr>
                <a:t>line</a:t>
              </a:r>
              <a:r>
                <a:rPr lang="en-US" sz="4000" dirty="0">
                  <a:solidFill>
                    <a:srgbClr val="2981C4"/>
                  </a:solidFill>
                  <a:latin typeface="Montserrat Black" panose="00000A00000000000000" pitchFamily="50" charset="0"/>
                  <a:cs typeface="Gotham Medium" pitchFamily="50" charset="0"/>
                </a:rPr>
                <a:t> of</a:t>
              </a:r>
            </a:p>
            <a:p>
              <a:pPr algn="ctr" defTabSz="309563" latinLnBrk="1" hangingPunct="0"/>
              <a:r>
                <a:rPr lang="en-US" sz="4000" dirty="0">
                  <a:solidFill>
                    <a:srgbClr val="2981C4"/>
                  </a:solidFill>
                  <a:latin typeface="Montserrat Black" panose="00000A00000000000000" pitchFamily="50" charset="0"/>
                  <a:cs typeface="Gotham Medium" pitchFamily="50" charset="0"/>
                  <a:sym typeface="Helvetica Light"/>
                </a:rPr>
                <a:t>authentication</a:t>
              </a:r>
            </a:p>
          </p:txBody>
        </p:sp>
      </p:grpSp>
      <p:sp>
        <p:nvSpPr>
          <p:cNvPr id="19" name="Right Arrow 26"/>
          <p:cNvSpPr/>
          <p:nvPr/>
        </p:nvSpPr>
        <p:spPr>
          <a:xfrm>
            <a:off x="9463772" y="7670417"/>
            <a:ext cx="1450320" cy="443255"/>
          </a:xfrm>
          <a:prstGeom prst="rightArrow">
            <a:avLst/>
          </a:prstGeom>
          <a:solidFill>
            <a:srgbClr val="D9D2CB"/>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9050" tIns="19050" rIns="19050" bIns="19050" numCol="1" spcCol="38100" rtlCol="0" anchor="ctr">
            <a:spAutoFit/>
          </a:bodyPr>
          <a:lstStyle/>
          <a:p>
            <a:pPr algn="ctr" defTabSz="309563" latinLnBrk="1" hangingPunct="0"/>
            <a:endParaRPr lang="en-US" sz="1200">
              <a:latin typeface="Montserrat Light" panose="00000400000000000000" pitchFamily="50" charset="0"/>
              <a:sym typeface="Helvetica Light"/>
            </a:endParaRPr>
          </a:p>
        </p:txBody>
      </p:sp>
      <p:sp>
        <p:nvSpPr>
          <p:cNvPr id="20" name="Right Arrow 27"/>
          <p:cNvSpPr/>
          <p:nvPr/>
        </p:nvSpPr>
        <p:spPr>
          <a:xfrm>
            <a:off x="13790608" y="7663793"/>
            <a:ext cx="1450320" cy="443255"/>
          </a:xfrm>
          <a:prstGeom prst="rightArrow">
            <a:avLst/>
          </a:prstGeom>
          <a:solidFill>
            <a:srgbClr val="D9D2CB"/>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9050" tIns="19050" rIns="19050" bIns="19050" numCol="1" spcCol="38100" rtlCol="0" anchor="ctr">
            <a:spAutoFit/>
          </a:bodyPr>
          <a:lstStyle/>
          <a:p>
            <a:pPr algn="ctr" defTabSz="309563" latinLnBrk="1" hangingPunct="0"/>
            <a:endParaRPr lang="en-US" sz="1200">
              <a:latin typeface="Montserrat Light" panose="00000400000000000000" pitchFamily="50" charset="0"/>
              <a:sym typeface="Helvetica Light"/>
            </a:endParaRPr>
          </a:p>
        </p:txBody>
      </p:sp>
      <p:sp>
        <p:nvSpPr>
          <p:cNvPr id="21" name="Right Arrow 28"/>
          <p:cNvSpPr/>
          <p:nvPr/>
        </p:nvSpPr>
        <p:spPr>
          <a:xfrm>
            <a:off x="18216841" y="7654187"/>
            <a:ext cx="1450320" cy="443255"/>
          </a:xfrm>
          <a:prstGeom prst="rightArrow">
            <a:avLst/>
          </a:prstGeom>
          <a:solidFill>
            <a:srgbClr val="D9D2CB"/>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19050" tIns="19050" rIns="19050" bIns="19050" numCol="1" spcCol="38100" rtlCol="0" anchor="ctr">
            <a:spAutoFit/>
          </a:bodyPr>
          <a:lstStyle/>
          <a:p>
            <a:pPr algn="ctr" defTabSz="309563" latinLnBrk="1" hangingPunct="0"/>
            <a:endParaRPr lang="en-US" sz="1200">
              <a:latin typeface="Montserrat Light" panose="00000400000000000000" pitchFamily="50" charset="0"/>
              <a:sym typeface="Helvetica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par>
                          <p:cTn id="47" fill="hold">
                            <p:stCondLst>
                              <p:cond delay="0"/>
                            </p:stCondLst>
                            <p:childTnLst>
                              <p:par>
                                <p:cTn id="48" presetID="10" presetClass="exit" presetSubtype="0" fill="hold" grpId="1" nodeType="afterEffect">
                                  <p:stCondLst>
                                    <p:cond delay="0"/>
                                  </p:stCondLst>
                                  <p:childTnLst>
                                    <p:animEffect transition="out" filter="fade">
                                      <p:cBhvr>
                                        <p:cTn id="49" dur="500"/>
                                        <p:tgtEl>
                                          <p:spTgt spid="15"/>
                                        </p:tgtEl>
                                      </p:cBhvr>
                                    </p:animEffect>
                                    <p:set>
                                      <p:cBhvr>
                                        <p:cTn id="50" dur="1" fill="hold">
                                          <p:stCondLst>
                                            <p:cond delay="499"/>
                                          </p:stCondLst>
                                        </p:cTn>
                                        <p:tgtEl>
                                          <p:spTgt spid="15"/>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9"/>
                                        </p:tgtEl>
                                      </p:cBhvr>
                                    </p:animEffect>
                                    <p:set>
                                      <p:cBhvr>
                                        <p:cTn id="53" dur="1" fill="hold">
                                          <p:stCondLst>
                                            <p:cond delay="499"/>
                                          </p:stCondLst>
                                        </p:cTn>
                                        <p:tgtEl>
                                          <p:spTgt spid="1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0"/>
                                        </p:tgtEl>
                                      </p:cBhvr>
                                    </p:animEffect>
                                    <p:set>
                                      <p:cBhvr>
                                        <p:cTn id="56" dur="1" fill="hold">
                                          <p:stCondLst>
                                            <p:cond delay="499"/>
                                          </p:stCondLst>
                                        </p:cTn>
                                        <p:tgtEl>
                                          <p:spTgt spid="20"/>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1"/>
                                        </p:tgtEl>
                                      </p:cBhvr>
                                    </p:animEffect>
                                    <p:set>
                                      <p:cBhvr>
                                        <p:cTn id="59" dur="1" fill="hold">
                                          <p:stCondLst>
                                            <p:cond delay="499"/>
                                          </p:stCondLst>
                                        </p:cTn>
                                        <p:tgtEl>
                                          <p:spTgt spid="21"/>
                                        </p:tgtEl>
                                        <p:attrNameLst>
                                          <p:attrName>style.visibility</p:attrName>
                                        </p:attrNameLst>
                                      </p:cBhvr>
                                      <p:to>
                                        <p:strVal val="hidden"/>
                                      </p:to>
                                    </p:set>
                                  </p:childTnLst>
                                </p:cTn>
                              </p:par>
                            </p:childTnLst>
                          </p:cTn>
                        </p:par>
                        <p:par>
                          <p:cTn id="60" fill="hold">
                            <p:stCondLst>
                              <p:cond delay="500"/>
                            </p:stCondLst>
                            <p:childTnLst>
                              <p:par>
                                <p:cTn id="61" presetID="42" presetClass="path" presetSubtype="0" accel="50000" decel="50000" fill="hold" grpId="1" nodeType="afterEffect">
                                  <p:stCondLst>
                                    <p:cond delay="0"/>
                                  </p:stCondLst>
                                  <p:childTnLst>
                                    <p:animMotion origin="layout" path="M 4.79167E-6 -3.33333E-6 L 0.28802 -0.21527 " pathEditMode="relative" rAng="0" ptsTypes="AA">
                                      <p:cBhvr>
                                        <p:cTn id="62" dur="2000" fill="hold"/>
                                        <p:tgtEl>
                                          <p:spTgt spid="10"/>
                                        </p:tgtEl>
                                        <p:attrNameLst>
                                          <p:attrName>ppt_x</p:attrName>
                                          <p:attrName>ppt_y</p:attrName>
                                        </p:attrNameLst>
                                      </p:cBhvr>
                                      <p:rCtr x="14401" y="-10764"/>
                                    </p:animMotion>
                                  </p:childTnLst>
                                </p:cTn>
                              </p:par>
                              <p:par>
                                <p:cTn id="63" presetID="42" presetClass="path" presetSubtype="0" accel="50000" decel="50000" fill="hold" grpId="1" nodeType="withEffect">
                                  <p:stCondLst>
                                    <p:cond delay="0"/>
                                  </p:stCondLst>
                                  <p:childTnLst>
                                    <p:animMotion origin="layout" path="M 4.59811E-6 0.01412 L 0.29918 -0.22604 " pathEditMode="relative" rAng="0" ptsTypes="AA">
                                      <p:cBhvr>
                                        <p:cTn id="64" dur="2000" fill="hold"/>
                                        <p:tgtEl>
                                          <p:spTgt spid="11"/>
                                        </p:tgtEl>
                                        <p:attrNameLst>
                                          <p:attrName>ppt_x</p:attrName>
                                          <p:attrName>ppt_y</p:attrName>
                                        </p:attrNameLst>
                                      </p:cBhvr>
                                      <p:rCtr x="150" y="-120"/>
                                    </p:animMotion>
                                  </p:childTnLst>
                                </p:cTn>
                              </p:par>
                              <p:par>
                                <p:cTn id="65" presetID="42" presetClass="path" presetSubtype="0" accel="50000" decel="50000" fill="hold" grpId="1" nodeType="withEffect">
                                  <p:stCondLst>
                                    <p:cond delay="0"/>
                                  </p:stCondLst>
                                  <p:childTnLst>
                                    <p:animMotion origin="layout" path="M 3.54167E-6 9.25926E-7 L 0.18431 0.10347 " pathEditMode="relative" rAng="0" ptsTypes="AA">
                                      <p:cBhvr>
                                        <p:cTn id="66" dur="2000" fill="hold"/>
                                        <p:tgtEl>
                                          <p:spTgt spid="12"/>
                                        </p:tgtEl>
                                        <p:attrNameLst>
                                          <p:attrName>ppt_x</p:attrName>
                                          <p:attrName>ppt_y</p:attrName>
                                        </p:attrNameLst>
                                      </p:cBhvr>
                                      <p:rCtr x="9212" y="5174"/>
                                    </p:animMotion>
                                  </p:childTnLst>
                                </p:cTn>
                              </p:par>
                              <p:par>
                                <p:cTn id="67" presetID="42" presetClass="path" presetSubtype="0" accel="50000" decel="50000" fill="hold" grpId="1" nodeType="withEffect">
                                  <p:stCondLst>
                                    <p:cond delay="0"/>
                                  </p:stCondLst>
                                  <p:childTnLst>
                                    <p:animMotion origin="layout" path="M -0.01843 0.01412 L -0.15684 0.31099 " pathEditMode="relative" rAng="0" ptsTypes="AA">
                                      <p:cBhvr>
                                        <p:cTn id="68" dur="2000" fill="hold"/>
                                        <p:tgtEl>
                                          <p:spTgt spid="13"/>
                                        </p:tgtEl>
                                        <p:attrNameLst>
                                          <p:attrName>ppt_x</p:attrName>
                                          <p:attrName>ppt_y</p:attrName>
                                        </p:attrNameLst>
                                      </p:cBhvr>
                                      <p:rCtr x="-6921" y="14838"/>
                                    </p:animMotion>
                                  </p:childTnLst>
                                </p:cTn>
                              </p:par>
                              <p:par>
                                <p:cTn id="69" presetID="42" presetClass="path" presetSubtype="0" accel="50000" decel="50000" fill="hold" grpId="1" nodeType="withEffect">
                                  <p:stCondLst>
                                    <p:cond delay="0"/>
                                  </p:stCondLst>
                                  <p:childTnLst>
                                    <p:animMotion origin="layout" path="M 4.47917E-6 9.25926E-7 L -0.51615 0.12488 " pathEditMode="relative" rAng="0" ptsTypes="AA">
                                      <p:cBhvr>
                                        <p:cTn id="70" dur="2000" fill="hold"/>
                                        <p:tgtEl>
                                          <p:spTgt spid="14"/>
                                        </p:tgtEl>
                                        <p:attrNameLst>
                                          <p:attrName>ppt_x</p:attrName>
                                          <p:attrName>ppt_y</p:attrName>
                                        </p:attrNameLst>
                                      </p:cBhvr>
                                      <p:rCtr x="-25807" y="6238"/>
                                    </p:animMotion>
                                  </p:childTnLst>
                                </p:cTn>
                              </p:par>
                            </p:childTnLst>
                          </p:cTn>
                        </p:par>
                        <p:par>
                          <p:cTn id="71" fill="hold">
                            <p:stCondLst>
                              <p:cond delay="2500"/>
                            </p:stCondLst>
                            <p:childTnLst>
                              <p:par>
                                <p:cTn id="72" presetID="1" presetClass="exit" presetSubtype="0" fill="hold" grpId="2" nodeType="afterEffect">
                                  <p:stCondLst>
                                    <p:cond delay="0"/>
                                  </p:stCondLst>
                                  <p:childTnLst>
                                    <p:set>
                                      <p:cBhvr>
                                        <p:cTn id="73" dur="1" fill="hold">
                                          <p:stCondLst>
                                            <p:cond delay="0"/>
                                          </p:stCondLst>
                                        </p:cTn>
                                        <p:tgtEl>
                                          <p:spTgt spid="10"/>
                                        </p:tgtEl>
                                        <p:attrNameLst>
                                          <p:attrName>style.visibility</p:attrName>
                                        </p:attrNameLst>
                                      </p:cBhvr>
                                      <p:to>
                                        <p:strVal val="hidden"/>
                                      </p:to>
                                    </p:set>
                                  </p:childTnLst>
                                </p:cTn>
                              </p:par>
                              <p:par>
                                <p:cTn id="74" presetID="1" presetClass="exit" presetSubtype="0" fill="hold" grpId="2" nodeType="withEffect">
                                  <p:stCondLst>
                                    <p:cond delay="0"/>
                                  </p:stCondLst>
                                  <p:childTnLst>
                                    <p:set>
                                      <p:cBhvr>
                                        <p:cTn id="75" dur="1" fill="hold">
                                          <p:stCondLst>
                                            <p:cond delay="0"/>
                                          </p:stCondLst>
                                        </p:cTn>
                                        <p:tgtEl>
                                          <p:spTgt spid="11"/>
                                        </p:tgtEl>
                                        <p:attrNameLst>
                                          <p:attrName>style.visibility</p:attrName>
                                        </p:attrNameLst>
                                      </p:cBhvr>
                                      <p:to>
                                        <p:strVal val="hidden"/>
                                      </p:to>
                                    </p:set>
                                  </p:childTnLst>
                                </p:cTn>
                              </p:par>
                              <p:par>
                                <p:cTn id="76" presetID="1" presetClass="exit" presetSubtype="0" fill="hold" grpId="2" nodeType="withEffect">
                                  <p:stCondLst>
                                    <p:cond delay="0"/>
                                  </p:stCondLst>
                                  <p:childTnLst>
                                    <p:set>
                                      <p:cBhvr>
                                        <p:cTn id="77" dur="1" fill="hold">
                                          <p:stCondLst>
                                            <p:cond delay="0"/>
                                          </p:stCondLst>
                                        </p:cTn>
                                        <p:tgtEl>
                                          <p:spTgt spid="12"/>
                                        </p:tgtEl>
                                        <p:attrNameLst>
                                          <p:attrName>style.visibility</p:attrName>
                                        </p:attrNameLst>
                                      </p:cBhvr>
                                      <p:to>
                                        <p:strVal val="hidden"/>
                                      </p:to>
                                    </p:set>
                                  </p:childTnLst>
                                </p:cTn>
                              </p:par>
                              <p:par>
                                <p:cTn id="78" presetID="1" presetClass="exit" presetSubtype="0" fill="hold" grpId="2" nodeType="withEffect">
                                  <p:stCondLst>
                                    <p:cond delay="0"/>
                                  </p:stCondLst>
                                  <p:childTnLst>
                                    <p:set>
                                      <p:cBhvr>
                                        <p:cTn id="79" dur="1" fill="hold">
                                          <p:stCondLst>
                                            <p:cond delay="0"/>
                                          </p:stCondLst>
                                        </p:cTn>
                                        <p:tgtEl>
                                          <p:spTgt spid="13"/>
                                        </p:tgtEl>
                                        <p:attrNameLst>
                                          <p:attrName>style.visibility</p:attrName>
                                        </p:attrNameLst>
                                      </p:cBhvr>
                                      <p:to>
                                        <p:strVal val="hidden"/>
                                      </p:to>
                                    </p:set>
                                  </p:childTnLst>
                                </p:cTn>
                              </p:par>
                              <p:par>
                                <p:cTn id="80" presetID="1" presetClass="exit" presetSubtype="0" fill="hold" grpId="2" nodeType="withEffect">
                                  <p:stCondLst>
                                    <p:cond delay="0"/>
                                  </p:stCondLst>
                                  <p:childTnLst>
                                    <p:set>
                                      <p:cBhvr>
                                        <p:cTn id="81" dur="1" fill="hold">
                                          <p:stCondLst>
                                            <p:cond delay="0"/>
                                          </p:stCondLst>
                                        </p:cTn>
                                        <p:tgtEl>
                                          <p:spTgt spid="14"/>
                                        </p:tgtEl>
                                        <p:attrNameLst>
                                          <p:attrName>style.visibility</p:attrName>
                                        </p:attrNameLst>
                                      </p:cBhvr>
                                      <p:to>
                                        <p:strVal val="hidden"/>
                                      </p:to>
                                    </p:set>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p:bldP spid="10" grpId="0" animBg="1"/>
      <p:bldP spid="10" grpId="1" animBg="1"/>
      <p:bldP spid="10" grpId="2" animBg="1"/>
      <p:bldP spid="11" grpId="0"/>
      <p:bldP spid="11" grpId="1"/>
      <p:bldP spid="11" grpId="2"/>
      <p:bldP spid="12" grpId="0"/>
      <p:bldP spid="12" grpId="1"/>
      <p:bldP spid="12" grpId="2"/>
      <p:bldP spid="13" grpId="0"/>
      <p:bldP spid="13" grpId="1"/>
      <p:bldP spid="13" grpId="2"/>
      <p:bldP spid="14" grpId="0" animBg="1"/>
      <p:bldP spid="14" grpId="1" animBg="1"/>
      <p:bldP spid="14" grpId="2" animBg="1"/>
      <p:bldP spid="15" grpId="0" animBg="1"/>
      <p:bldP spid="15" grpId="1" animBg="1"/>
      <p:bldP spid="19" grpId="0" animBg="1"/>
      <p:bldP spid="19" grpId="1"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81C4"/>
        </a:solidFill>
        <a:effectLst/>
      </p:bgPr>
    </p:bg>
    <p:spTree>
      <p:nvGrpSpPr>
        <p:cNvPr id="1" name=""/>
        <p:cNvGrpSpPr/>
        <p:nvPr/>
      </p:nvGrpSpPr>
      <p:grpSpPr>
        <a:xfrm>
          <a:off x="0" y="0"/>
          <a:ext cx="0" cy="0"/>
          <a:chOff x="0" y="0"/>
          <a:chExt cx="0" cy="0"/>
        </a:xfrm>
      </p:grpSpPr>
      <p:sp>
        <p:nvSpPr>
          <p:cNvPr id="21" name="Téglalap 20"/>
          <p:cNvSpPr/>
          <p:nvPr/>
        </p:nvSpPr>
        <p:spPr>
          <a:xfrm>
            <a:off x="0" y="12435840"/>
            <a:ext cx="3699643" cy="1280160"/>
          </a:xfrm>
          <a:prstGeom prst="rect">
            <a:avLst/>
          </a:prstGeom>
          <a:solidFill>
            <a:srgbClr val="298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53" y="12832400"/>
            <a:ext cx="2401090" cy="457708"/>
          </a:xfrm>
          <a:prstGeom prst="rect">
            <a:avLst/>
          </a:prstGeom>
        </p:spPr>
      </p:pic>
      <p:pic>
        <p:nvPicPr>
          <p:cNvPr id="2050" name="Picture 2" descr="E:\My Files\Grafika\Balabit\sales kick-off prezi\mad.png"/>
          <p:cNvPicPr>
            <a:picLocks noChangeAspect="1" noChangeArrowheads="1"/>
          </p:cNvPicPr>
          <p:nvPr/>
        </p:nvPicPr>
        <p:blipFill>
          <a:blip r:embed="rId4" cstate="print"/>
          <a:srcRect/>
          <a:stretch>
            <a:fillRect/>
          </a:stretch>
        </p:blipFill>
        <p:spPr bwMode="auto">
          <a:xfrm>
            <a:off x="-421827" y="365760"/>
            <a:ext cx="11631562" cy="12092940"/>
          </a:xfrm>
          <a:prstGeom prst="rect">
            <a:avLst/>
          </a:prstGeom>
          <a:noFill/>
        </p:spPr>
      </p:pic>
      <p:sp>
        <p:nvSpPr>
          <p:cNvPr id="198" name="Shape 198"/>
          <p:cNvSpPr>
            <a:spLocks noGrp="1"/>
          </p:cNvSpPr>
          <p:nvPr>
            <p:ph type="title"/>
          </p:nvPr>
        </p:nvSpPr>
        <p:spPr>
          <a:xfrm>
            <a:off x="9508156" y="4312118"/>
            <a:ext cx="14001550" cy="6240780"/>
          </a:xfrm>
        </p:spPr>
        <p:txBody>
          <a:bodyPr>
            <a:normAutofit/>
          </a:bodyPr>
          <a:lstStyle/>
          <a:p>
            <a:r>
              <a:rPr lang="en-US" dirty="0">
                <a:solidFill>
                  <a:schemeClr val="bg1"/>
                </a:solidFill>
                <a:latin typeface="Montserrat Black" panose="00000A00000000000000" pitchFamily="50" charset="0"/>
                <a:cs typeface="Gotham Light" pitchFamily="50" charset="0"/>
              </a:rPr>
              <a:t>HOW CAN </a:t>
            </a:r>
            <a:r>
              <a:rPr lang="hu-HU" dirty="0">
                <a:solidFill>
                  <a:schemeClr val="bg1"/>
                </a:solidFill>
                <a:latin typeface="Montserrat Black" panose="00000A00000000000000" pitchFamily="50" charset="0"/>
                <a:cs typeface="Gotham Light" pitchFamily="50" charset="0"/>
              </a:rPr>
              <a:t>WE</a:t>
            </a:r>
            <a:r>
              <a:rPr lang="en-US" dirty="0">
                <a:solidFill>
                  <a:schemeClr val="bg1"/>
                </a:solidFill>
                <a:latin typeface="Montserrat Black" panose="00000A00000000000000" pitchFamily="50" charset="0"/>
                <a:cs typeface="Gotham Light" pitchFamily="50" charset="0"/>
              </a:rPr>
              <a:t> IMPLEMENT CONTINUOUS AUTHENTICATION WITHOUT DRIVING YOUR EMPLOYEES MAD?</a:t>
            </a:r>
          </a:p>
        </p:txBody>
      </p:sp>
    </p:spTree>
    <p:extLst>
      <p:ext uri="{BB962C8B-B14F-4D97-AF65-F5344CB8AC3E}">
        <p14:creationId xmlns:p14="http://schemas.microsoft.com/office/powerpoint/2010/main" val="1999708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0-#ppt_w/2"/>
                                          </p:val>
                                        </p:tav>
                                        <p:tav tm="100000">
                                          <p:val>
                                            <p:strVal val="#ppt_x"/>
                                          </p:val>
                                        </p:tav>
                                      </p:tavLst>
                                    </p:anim>
                                    <p:anim calcmode="lin" valueType="num">
                                      <p:cBhvr additive="base">
                                        <p:cTn id="8"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sp>
        <p:nvSpPr>
          <p:cNvPr id="21" name="Téglalap 20"/>
          <p:cNvSpPr/>
          <p:nvPr/>
        </p:nvSpPr>
        <p:spPr>
          <a:xfrm>
            <a:off x="0" y="12435840"/>
            <a:ext cx="3699643" cy="128016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353" y="12832400"/>
            <a:ext cx="2401090" cy="457708"/>
          </a:xfrm>
          <a:prstGeom prst="rect">
            <a:avLst/>
          </a:prstGeom>
        </p:spPr>
      </p:pic>
      <p:sp>
        <p:nvSpPr>
          <p:cNvPr id="198" name="Shape 198"/>
          <p:cNvSpPr>
            <a:spLocks noGrp="1"/>
          </p:cNvSpPr>
          <p:nvPr>
            <p:ph type="title"/>
          </p:nvPr>
        </p:nvSpPr>
        <p:spPr>
          <a:xfrm>
            <a:off x="289243" y="3657600"/>
            <a:ext cx="10066021" cy="6240780"/>
          </a:xfrm>
        </p:spPr>
        <p:txBody>
          <a:bodyPr anchor="ctr">
            <a:normAutofit/>
          </a:bodyPr>
          <a:lstStyle/>
          <a:p>
            <a:pPr algn="r"/>
            <a:r>
              <a:rPr lang="en-US" sz="8800" dirty="0">
                <a:solidFill>
                  <a:schemeClr val="bg1"/>
                </a:solidFill>
                <a:latin typeface="Montserrat Black" panose="00000A00000000000000" pitchFamily="50" charset="0"/>
                <a:cs typeface="Gotham Light" pitchFamily="50" charset="0"/>
              </a:rPr>
              <a:t>BEHAVIOR IS</a:t>
            </a:r>
            <a:br>
              <a:rPr lang="en-US" sz="8800" dirty="0">
                <a:solidFill>
                  <a:schemeClr val="bg1"/>
                </a:solidFill>
                <a:latin typeface="Montserrat Black" panose="00000A00000000000000" pitchFamily="50" charset="0"/>
                <a:cs typeface="Gotham Light" pitchFamily="50" charset="0"/>
              </a:rPr>
            </a:br>
            <a:r>
              <a:rPr lang="en-US" sz="8800" dirty="0">
                <a:solidFill>
                  <a:schemeClr val="bg1"/>
                </a:solidFill>
                <a:latin typeface="Montserrat Black" panose="00000A00000000000000" pitchFamily="50" charset="0"/>
                <a:cs typeface="Gotham Light" pitchFamily="50" charset="0"/>
              </a:rPr>
              <a:t>THE SOLUTION</a:t>
            </a:r>
          </a:p>
        </p:txBody>
      </p:sp>
      <p:pic>
        <p:nvPicPr>
          <p:cNvPr id="3074" name="Picture 2" descr="E:\My Files\Grafika\Balabit\sales kick-off prezi\ebook_banner_600x600_01.png"/>
          <p:cNvPicPr>
            <a:picLocks noChangeAspect="1" noChangeArrowheads="1"/>
          </p:cNvPicPr>
          <p:nvPr/>
        </p:nvPicPr>
        <p:blipFill>
          <a:blip r:embed="rId4" cstate="print"/>
          <a:srcRect/>
          <a:stretch>
            <a:fillRect/>
          </a:stretch>
        </p:blipFill>
        <p:spPr bwMode="auto">
          <a:xfrm>
            <a:off x="11269980" y="1005841"/>
            <a:ext cx="12047220" cy="12047220"/>
          </a:xfrm>
          <a:prstGeom prst="rect">
            <a:avLst/>
          </a:prstGeom>
          <a:noFill/>
        </p:spPr>
      </p:pic>
    </p:spTree>
    <p:extLst>
      <p:ext uri="{BB962C8B-B14F-4D97-AF65-F5344CB8AC3E}">
        <p14:creationId xmlns:p14="http://schemas.microsoft.com/office/powerpoint/2010/main" val="1999708654"/>
      </p:ext>
    </p:extLst>
  </p:cSld>
  <p:clrMapOvr>
    <a:masterClrMapping/>
  </p:clrMapOvr>
  <p:transition spd="slow">
    <p:wipe/>
  </p:transition>
</p:sld>
</file>

<file path=ppt/theme/_rels/theme9.xml.rels><?xml version="1.0" encoding="UTF-8" standalone="yes"?>
<Relationships xmlns="http://schemas.openxmlformats.org/package/2006/relationships"><Relationship Id="rId1" Type="http://schemas.openxmlformats.org/officeDocument/2006/relationships/image" Target="../media/image12.png"/></Relationships>
</file>

<file path=ppt/theme/theme1.xml><?xml version="1.0" encoding="utf-8"?>
<a:theme xmlns:a="http://schemas.openxmlformats.org/drawingml/2006/main" name="Balabit logo - fehér hátté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81C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mutató1" id="{CCC8A432-57E1-4759-8BC5-93A0D8A308D2}" vid="{1193692B-1943-4F8E-80A3-121EEE2E2136}"/>
    </a:ext>
  </a:extLst>
</a:theme>
</file>

<file path=ppt/theme/theme2.xml><?xml version="1.0" encoding="utf-8"?>
<a:theme xmlns:a="http://schemas.openxmlformats.org/drawingml/2006/main" name="Egyéni tervezé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CCC8A432-57E1-4759-8BC5-93A0D8A308D2}" vid="{1A887243-A80A-470B-8114-33A8C762C080}"/>
    </a:ext>
  </a:extLst>
</a:theme>
</file>

<file path=ppt/theme/theme3.xml><?xml version="1.0" encoding="utf-8"?>
<a:theme xmlns:a="http://schemas.openxmlformats.org/drawingml/2006/main" name="Fekete hátté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mutató1" id="{CCC8A432-57E1-4759-8BC5-93A0D8A308D2}" vid="{DD8D547C-5C32-46A3-A719-6E5A1B3383DC}"/>
    </a:ext>
  </a:extLst>
</a:theme>
</file>

<file path=ppt/theme/theme4.xml><?xml version="1.0" encoding="utf-8"?>
<a:theme xmlns:a="http://schemas.openxmlformats.org/drawingml/2006/main" name="Balabit Blue">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58E0E6B7-EE79-4D3F-A361-DADBC2B74DE8}"/>
    </a:ext>
  </a:extLst>
</a:theme>
</file>

<file path=ppt/theme/theme5.xml><?xml version="1.0" encoding="utf-8"?>
<a:theme xmlns:a="http://schemas.openxmlformats.org/drawingml/2006/main" name="1_Balabit Blue">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58E0E6B7-EE79-4D3F-A361-DADBC2B74DE8}"/>
    </a:ext>
  </a:extLst>
</a:theme>
</file>

<file path=ppt/theme/theme6.xml><?xml version="1.0" encoding="utf-8"?>
<a:theme xmlns:a="http://schemas.openxmlformats.org/drawingml/2006/main" name="2_Balabit Blue">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58E0E6B7-EE79-4D3F-A361-DADBC2B74DE8}"/>
    </a:ext>
  </a:extLst>
</a:theme>
</file>

<file path=ppt/theme/theme7.xml><?xml version="1.0" encoding="utf-8"?>
<a:theme xmlns:a="http://schemas.openxmlformats.org/drawingml/2006/main" name="3_Balabit Blue">
  <a:themeElements>
    <a:clrScheme name="Balabit">
      <a:dk1>
        <a:srgbClr val="58585B"/>
      </a:dk1>
      <a:lt1>
        <a:sysClr val="window" lastClr="FFFFFF"/>
      </a:lt1>
      <a:dk2>
        <a:srgbClr val="2A81C4"/>
      </a:dk2>
      <a:lt2>
        <a:srgbClr val="3EBCED"/>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14E61D55-5B8F-4C0A-9225-66DED0F02A62}" vid="{58E0E6B7-EE79-4D3F-A361-DADBC2B74DE8}"/>
    </a:ext>
  </a:extLst>
</a:theme>
</file>

<file path=ppt/theme/theme8.xml><?xml version="1.0" encoding="utf-8"?>
<a:theme xmlns:a="http://schemas.openxmlformats.org/drawingml/2006/main" name="1_Balabit logo - fehér hátté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emutató1" id="{CCC8A432-57E1-4759-8BC5-93A0D8A308D2}" vid="{1193692B-1943-4F8E-80A3-121EEE2E2136}"/>
    </a:ext>
  </a:extLst>
</a:theme>
</file>

<file path=ppt/theme/theme9.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balabit_presentation_template-1</Template>
  <TotalTime>3183</TotalTime>
  <Words>2784</Words>
  <Application>Microsoft Office PowerPoint</Application>
  <PresentationFormat>Custom</PresentationFormat>
  <Paragraphs>224</Paragraphs>
  <Slides>23</Slides>
  <Notes>17</Notes>
  <HiddenSlides>0</HiddenSlides>
  <MMClips>0</MMClips>
  <ScaleCrop>false</ScaleCrop>
  <HeadingPairs>
    <vt:vector size="6" baseType="variant">
      <vt:variant>
        <vt:lpstr>Fonts Used</vt:lpstr>
      </vt:variant>
      <vt:variant>
        <vt:i4>15</vt:i4>
      </vt:variant>
      <vt:variant>
        <vt:lpstr>Theme</vt:lpstr>
      </vt:variant>
      <vt:variant>
        <vt:i4>8</vt:i4>
      </vt:variant>
      <vt:variant>
        <vt:lpstr>Slide Titles</vt:lpstr>
      </vt:variant>
      <vt:variant>
        <vt:i4>23</vt:i4>
      </vt:variant>
    </vt:vector>
  </HeadingPairs>
  <TitlesOfParts>
    <vt:vector size="46" baseType="lpstr">
      <vt:lpstr>Arial</vt:lpstr>
      <vt:lpstr>Calibri</vt:lpstr>
      <vt:lpstr>Corbel Regular</vt:lpstr>
      <vt:lpstr>Gotham Black</vt:lpstr>
      <vt:lpstr>Gotham Bold</vt:lpstr>
      <vt:lpstr>Gotham Light</vt:lpstr>
      <vt:lpstr>Gotham Medium</vt:lpstr>
      <vt:lpstr>Helvetica Light</vt:lpstr>
      <vt:lpstr>Helvetica Neue</vt:lpstr>
      <vt:lpstr>Montserrat</vt:lpstr>
      <vt:lpstr>Montserrat Black</vt:lpstr>
      <vt:lpstr>Montserrat Light</vt:lpstr>
      <vt:lpstr>Open Sans</vt:lpstr>
      <vt:lpstr>Times New Roman</vt:lpstr>
      <vt:lpstr>Wingdings</vt:lpstr>
      <vt:lpstr>Balabit logo - fehér háttér</vt:lpstr>
      <vt:lpstr>Egyéni tervezés</vt:lpstr>
      <vt:lpstr>Fekete háttér</vt:lpstr>
      <vt:lpstr>Balabit Blue</vt:lpstr>
      <vt:lpstr>1_Balabit Blue</vt:lpstr>
      <vt:lpstr>2_Balabit Blue</vt:lpstr>
      <vt:lpstr>3_Balabit Blue</vt:lpstr>
      <vt:lpstr>1_Balabit logo - fehér háttér</vt:lpstr>
      <vt:lpstr>Passwords are dead!  Behavior is the New authentication</vt:lpstr>
      <vt:lpstr>PowerPoint Presentation</vt:lpstr>
      <vt:lpstr>EXISTING CONTROLS FOR SECURING ACCOUNTS</vt:lpstr>
      <vt:lpstr>What if the attacker  already has access? </vt:lpstr>
      <vt:lpstr>PowerPoint Presentation</vt:lpstr>
      <vt:lpstr>THEN PASSWORDS ARE DEAD! </vt:lpstr>
      <vt:lpstr>PowerPoint Presentation</vt:lpstr>
      <vt:lpstr>HOW CAN WE IMPLEMENT CONTINUOUS AUTHENTICATION WITHOUT DRIVING YOUR EMPLOYEES MAD?</vt:lpstr>
      <vt:lpstr>BEHAVIOR IS THE SOLUTION</vt:lpstr>
      <vt:lpstr> BlindSpotter </vt:lpstr>
      <vt:lpstr>Behavior is the new authentication?</vt:lpstr>
      <vt:lpstr>User Behavior Analytics  (UBA) At the first glance</vt:lpstr>
      <vt:lpstr>WHAT IS DIGITAL BEHAVIOR?</vt:lpstr>
      <vt:lpstr>What else could be elements of digital behavior? </vt:lpstr>
      <vt:lpstr>Using behavioral analysis</vt:lpstr>
      <vt:lpstr>It IS Anomaly detection, not patterns</vt:lpstr>
      <vt:lpstr>The Math BEHIND UBA</vt:lpstr>
      <vt:lpstr>UBA Doesn’t classify, BUT prioritizes!</vt:lpstr>
      <vt:lpstr>PowerPoint Presentation</vt:lpstr>
      <vt:lpstr>If passwords are at least half dead</vt:lpstr>
      <vt:lpstr>Almost the End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Balabit CSI Platform</dc:title>
  <dc:creator>Laszlo Jobbagy</dc:creator>
  <cp:lastModifiedBy>Laszlo G.  Jobbagy</cp:lastModifiedBy>
  <cp:revision>238</cp:revision>
  <cp:lastPrinted>2015-11-06T09:29:09Z</cp:lastPrinted>
  <dcterms:created xsi:type="dcterms:W3CDTF">2016-02-02T05:54:48Z</dcterms:created>
  <dcterms:modified xsi:type="dcterms:W3CDTF">2016-11-09T04:37:00Z</dcterms:modified>
</cp:coreProperties>
</file>